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Gill Sans"/>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613">
          <p15:clr>
            <a:srgbClr val="9AA0A6"/>
          </p15:clr>
        </p15:guide>
        <p15:guide id="2" pos="196">
          <p15:clr>
            <a:srgbClr val="9AA0A6"/>
          </p15:clr>
        </p15:guide>
        <p15:guide id="3" orient="horz" pos="426">
          <p15:clr>
            <a:srgbClr val="9AA0A6"/>
          </p15:clr>
        </p15:guide>
        <p15:guide id="4" orient="horz" pos="3029">
          <p15:clr>
            <a:srgbClr val="9AA0A6"/>
          </p15:clr>
        </p15:guide>
        <p15:guide id="5" pos="2551">
          <p15:clr>
            <a:srgbClr val="9AA0A6"/>
          </p15:clr>
        </p15:guide>
        <p15:guide id="6" pos="2551">
          <p15:clr>
            <a:srgbClr val="9AA0A6"/>
          </p15:clr>
        </p15:guide>
        <p15:guide id="7" pos="1576">
          <p15:clr>
            <a:srgbClr val="9AA0A6"/>
          </p15:clr>
        </p15:guide>
        <p15:guide id="8" pos="4184">
          <p15:clr>
            <a:srgbClr val="9AA0A6"/>
          </p15:clr>
        </p15:guide>
        <p15:guide id="9" pos="3209">
          <p15:clr>
            <a:srgbClr val="9AA0A6"/>
          </p15:clr>
        </p15:guide>
        <p15:guide id="10" orient="horz" pos="130">
          <p15:clr>
            <a:srgbClr val="9AA0A6"/>
          </p15:clr>
        </p15:guide>
        <p15:guide id="11" pos="5323">
          <p15:clr>
            <a:srgbClr val="9AA0A6"/>
          </p15:clr>
        </p15:guide>
        <p15:guide id="12" orient="horz" pos="558">
          <p15:clr>
            <a:srgbClr val="9AA0A6"/>
          </p15:clr>
        </p15:guide>
        <p15:guide id="13" orient="horz" pos="179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613"/>
        <p:guide pos="196"/>
        <p:guide pos="426" orient="horz"/>
        <p:guide pos="3029" orient="horz"/>
        <p:guide pos="2551"/>
        <p:guide pos="2551"/>
        <p:guide pos="1576"/>
        <p:guide pos="4184"/>
        <p:guide pos="3209"/>
        <p:guide pos="130" orient="horz"/>
        <p:guide pos="5323"/>
        <p:guide pos="558" orient="horz"/>
        <p:guide pos="179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GillSans-regular.fntdata"/><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GillSans-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197f0105e2a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 name="Google Shape;51;g197f0105e2a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f41837de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9f41837de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9f41837de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9f41837de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9f41837de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9f41837de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f41837dee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9f41837dee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9f41837de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9f41837de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9f41837de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9f41837de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f41837dee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9f41837dee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f41837dee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9f41837dee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9f41837de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9f41837de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9f41837dee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9f41837de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9ec58bb9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9ec58bb9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9f41837dee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9f41837de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9f41837dee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9f41837dee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9f41837de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9f41837de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9f41837dee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9f41837dee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9f41837dee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9f41837dee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9ec6bd33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9ec6bd33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9ebf14c6b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9ebf14c6bd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9ebf14c6bd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9ebf14c6bd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9ec58bb92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9ec58bb92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9ec58bb92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19ec58bb92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9f41837d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9f41837d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f41837de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f41837de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7" name="Shape 7"/>
        <p:cNvGrpSpPr/>
        <p:nvPr/>
      </p:nvGrpSpPr>
      <p:grpSpPr>
        <a:xfrm>
          <a:off x="0" y="0"/>
          <a:ext cx="0" cy="0"/>
          <a:chOff x="0" y="0"/>
          <a:chExt cx="0" cy="0"/>
        </a:xfrm>
      </p:grpSpPr>
      <p:sp>
        <p:nvSpPr>
          <p:cNvPr id="8" name="Google Shape;8;p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9" name="Google Shape;9;p2"/>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pic>
        <p:nvPicPr>
          <p:cNvPr id="10" name="Google Shape;10;p2"/>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CUSTOM_7">
    <p:spTree>
      <p:nvGrpSpPr>
        <p:cNvPr id="46" name="Shape 46"/>
        <p:cNvGrpSpPr/>
        <p:nvPr/>
      </p:nvGrpSpPr>
      <p:grpSpPr>
        <a:xfrm>
          <a:off x="0" y="0"/>
          <a:ext cx="0" cy="0"/>
          <a:chOff x="0" y="0"/>
          <a:chExt cx="0" cy="0"/>
        </a:xfrm>
      </p:grpSpPr>
      <p:sp>
        <p:nvSpPr>
          <p:cNvPr id="47" name="Google Shape;47;p1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48" name="Google Shape;48;p12"/>
          <p:cNvSpPr txBox="1"/>
          <p:nvPr>
            <p:ph idx="1" type="body"/>
          </p:nvPr>
        </p:nvSpPr>
        <p:spPr>
          <a:xfrm>
            <a:off x="311700" y="317000"/>
            <a:ext cx="8520600" cy="4491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cSld name="CUSTOM_2">
    <p:spTree>
      <p:nvGrpSpPr>
        <p:cNvPr id="1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b="793" l="0" r="0" t="0"/>
          <a:stretch/>
        </p:blipFill>
        <p:spPr>
          <a:xfrm>
            <a:off x="4034825" y="461850"/>
            <a:ext cx="4612224" cy="4568750"/>
          </a:xfrm>
          <a:prstGeom prst="rect">
            <a:avLst/>
          </a:prstGeom>
          <a:noFill/>
          <a:ln>
            <a:noFill/>
          </a:ln>
        </p:spPr>
      </p:pic>
      <p:sp>
        <p:nvSpPr>
          <p:cNvPr id="13" name="Google Shape;13;p3"/>
          <p:cNvSpPr txBox="1"/>
          <p:nvPr>
            <p:ph idx="1" type="subTitle"/>
          </p:nvPr>
        </p:nvSpPr>
        <p:spPr>
          <a:xfrm>
            <a:off x="247975" y="4053325"/>
            <a:ext cx="3919500" cy="792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1800">
                <a:latin typeface="Gill Sans"/>
                <a:ea typeface="Gill Sans"/>
                <a:cs typeface="Gill Sans"/>
                <a:sym typeface="Gill Sans"/>
              </a:defRPr>
            </a:lvl1pPr>
            <a:lvl2pPr lvl="1" rtl="0">
              <a:spcBef>
                <a:spcPts val="0"/>
              </a:spcBef>
              <a:spcAft>
                <a:spcPts val="0"/>
              </a:spcAft>
              <a:buNone/>
              <a:defRPr sz="1800">
                <a:latin typeface="Gill Sans"/>
                <a:ea typeface="Gill Sans"/>
                <a:cs typeface="Gill Sans"/>
                <a:sym typeface="Gill Sans"/>
              </a:defRPr>
            </a:lvl2pPr>
            <a:lvl3pPr lvl="2" rtl="0">
              <a:spcBef>
                <a:spcPts val="0"/>
              </a:spcBef>
              <a:spcAft>
                <a:spcPts val="0"/>
              </a:spcAft>
              <a:buNone/>
              <a:defRPr sz="1800">
                <a:latin typeface="Gill Sans"/>
                <a:ea typeface="Gill Sans"/>
                <a:cs typeface="Gill Sans"/>
                <a:sym typeface="Gill Sans"/>
              </a:defRPr>
            </a:lvl3pPr>
            <a:lvl4pPr lvl="3" rtl="0">
              <a:spcBef>
                <a:spcPts val="0"/>
              </a:spcBef>
              <a:spcAft>
                <a:spcPts val="0"/>
              </a:spcAft>
              <a:buNone/>
              <a:defRPr sz="1800">
                <a:latin typeface="Gill Sans"/>
                <a:ea typeface="Gill Sans"/>
                <a:cs typeface="Gill Sans"/>
                <a:sym typeface="Gill Sans"/>
              </a:defRPr>
            </a:lvl4pPr>
            <a:lvl5pPr lvl="4" rtl="0">
              <a:spcBef>
                <a:spcPts val="0"/>
              </a:spcBef>
              <a:spcAft>
                <a:spcPts val="0"/>
              </a:spcAft>
              <a:buNone/>
              <a:defRPr sz="1800">
                <a:latin typeface="Gill Sans"/>
                <a:ea typeface="Gill Sans"/>
                <a:cs typeface="Gill Sans"/>
                <a:sym typeface="Gill Sans"/>
              </a:defRPr>
            </a:lvl5pPr>
            <a:lvl6pPr lvl="5" rtl="0">
              <a:spcBef>
                <a:spcPts val="0"/>
              </a:spcBef>
              <a:spcAft>
                <a:spcPts val="0"/>
              </a:spcAft>
              <a:buNone/>
              <a:defRPr sz="1800">
                <a:latin typeface="Gill Sans"/>
                <a:ea typeface="Gill Sans"/>
                <a:cs typeface="Gill Sans"/>
                <a:sym typeface="Gill Sans"/>
              </a:defRPr>
            </a:lvl6pPr>
            <a:lvl7pPr lvl="6" rtl="0">
              <a:spcBef>
                <a:spcPts val="0"/>
              </a:spcBef>
              <a:spcAft>
                <a:spcPts val="0"/>
              </a:spcAft>
              <a:buNone/>
              <a:defRPr sz="1800">
                <a:latin typeface="Gill Sans"/>
                <a:ea typeface="Gill Sans"/>
                <a:cs typeface="Gill Sans"/>
                <a:sym typeface="Gill Sans"/>
              </a:defRPr>
            </a:lvl7pPr>
            <a:lvl8pPr lvl="7" rtl="0">
              <a:spcBef>
                <a:spcPts val="0"/>
              </a:spcBef>
              <a:spcAft>
                <a:spcPts val="0"/>
              </a:spcAft>
              <a:buNone/>
              <a:defRPr sz="1800">
                <a:latin typeface="Gill Sans"/>
                <a:ea typeface="Gill Sans"/>
                <a:cs typeface="Gill Sans"/>
                <a:sym typeface="Gill Sans"/>
              </a:defRPr>
            </a:lvl8pPr>
            <a:lvl9pPr lvl="8" rtl="0">
              <a:spcBef>
                <a:spcPts val="0"/>
              </a:spcBef>
              <a:spcAft>
                <a:spcPts val="0"/>
              </a:spcAft>
              <a:buNone/>
              <a:defRPr sz="1800">
                <a:latin typeface="Gill Sans"/>
                <a:ea typeface="Gill Sans"/>
                <a:cs typeface="Gill Sans"/>
                <a:sym typeface="Gill Sans"/>
              </a:defRPr>
            </a:lvl9pPr>
          </a:lstStyle>
          <a:p/>
        </p:txBody>
      </p:sp>
      <p:pic>
        <p:nvPicPr>
          <p:cNvPr id="14" name="Google Shape;14;p3"/>
          <p:cNvPicPr preferRelativeResize="0"/>
          <p:nvPr/>
        </p:nvPicPr>
        <p:blipFill rotWithShape="1">
          <a:blip r:embed="rId3">
            <a:alphaModFix/>
          </a:blip>
          <a:srcRect b="0" l="0" r="0" t="0"/>
          <a:stretch/>
        </p:blipFill>
        <p:spPr>
          <a:xfrm>
            <a:off x="247976" y="888475"/>
            <a:ext cx="3122898" cy="918000"/>
          </a:xfrm>
          <a:prstGeom prst="rect">
            <a:avLst/>
          </a:prstGeom>
          <a:noFill/>
          <a:ln>
            <a:noFill/>
          </a:ln>
        </p:spPr>
      </p:pic>
      <p:sp>
        <p:nvSpPr>
          <p:cNvPr id="15" name="Google Shape;15;p3"/>
          <p:cNvSpPr txBox="1"/>
          <p:nvPr>
            <p:ph type="title"/>
          </p:nvPr>
        </p:nvSpPr>
        <p:spPr>
          <a:xfrm>
            <a:off x="247975" y="1858775"/>
            <a:ext cx="3919500" cy="131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Gill Sans"/>
                <a:ea typeface="Gill Sans"/>
                <a:cs typeface="Gill Sans"/>
                <a:sym typeface="Gill Sans"/>
              </a:defRPr>
            </a:lvl1pPr>
            <a:lvl2pPr lvl="1" rtl="0">
              <a:spcBef>
                <a:spcPts val="0"/>
              </a:spcBef>
              <a:spcAft>
                <a:spcPts val="0"/>
              </a:spcAft>
              <a:buNone/>
              <a:defRPr sz="2200">
                <a:latin typeface="Gill Sans"/>
                <a:ea typeface="Gill Sans"/>
                <a:cs typeface="Gill Sans"/>
                <a:sym typeface="Gill Sans"/>
              </a:defRPr>
            </a:lvl2pPr>
            <a:lvl3pPr lvl="2" rtl="0">
              <a:spcBef>
                <a:spcPts val="0"/>
              </a:spcBef>
              <a:spcAft>
                <a:spcPts val="0"/>
              </a:spcAft>
              <a:buNone/>
              <a:defRPr sz="2200">
                <a:latin typeface="Gill Sans"/>
                <a:ea typeface="Gill Sans"/>
                <a:cs typeface="Gill Sans"/>
                <a:sym typeface="Gill Sans"/>
              </a:defRPr>
            </a:lvl3pPr>
            <a:lvl4pPr lvl="3" rtl="0">
              <a:spcBef>
                <a:spcPts val="0"/>
              </a:spcBef>
              <a:spcAft>
                <a:spcPts val="0"/>
              </a:spcAft>
              <a:buNone/>
              <a:defRPr sz="2200">
                <a:latin typeface="Gill Sans"/>
                <a:ea typeface="Gill Sans"/>
                <a:cs typeface="Gill Sans"/>
                <a:sym typeface="Gill Sans"/>
              </a:defRPr>
            </a:lvl4pPr>
            <a:lvl5pPr lvl="4" rtl="0">
              <a:spcBef>
                <a:spcPts val="0"/>
              </a:spcBef>
              <a:spcAft>
                <a:spcPts val="0"/>
              </a:spcAft>
              <a:buNone/>
              <a:defRPr sz="2200">
                <a:latin typeface="Gill Sans"/>
                <a:ea typeface="Gill Sans"/>
                <a:cs typeface="Gill Sans"/>
                <a:sym typeface="Gill Sans"/>
              </a:defRPr>
            </a:lvl5pPr>
            <a:lvl6pPr lvl="5" rtl="0">
              <a:spcBef>
                <a:spcPts val="0"/>
              </a:spcBef>
              <a:spcAft>
                <a:spcPts val="0"/>
              </a:spcAft>
              <a:buNone/>
              <a:defRPr sz="2200">
                <a:latin typeface="Gill Sans"/>
                <a:ea typeface="Gill Sans"/>
                <a:cs typeface="Gill Sans"/>
                <a:sym typeface="Gill Sans"/>
              </a:defRPr>
            </a:lvl6pPr>
            <a:lvl7pPr lvl="6" rtl="0">
              <a:spcBef>
                <a:spcPts val="0"/>
              </a:spcBef>
              <a:spcAft>
                <a:spcPts val="0"/>
              </a:spcAft>
              <a:buNone/>
              <a:defRPr sz="2200">
                <a:latin typeface="Gill Sans"/>
                <a:ea typeface="Gill Sans"/>
                <a:cs typeface="Gill Sans"/>
                <a:sym typeface="Gill Sans"/>
              </a:defRPr>
            </a:lvl7pPr>
            <a:lvl8pPr lvl="7" rtl="0">
              <a:spcBef>
                <a:spcPts val="0"/>
              </a:spcBef>
              <a:spcAft>
                <a:spcPts val="0"/>
              </a:spcAft>
              <a:buNone/>
              <a:defRPr sz="2200">
                <a:latin typeface="Gill Sans"/>
                <a:ea typeface="Gill Sans"/>
                <a:cs typeface="Gill Sans"/>
                <a:sym typeface="Gill Sans"/>
              </a:defRPr>
            </a:lvl8pPr>
            <a:lvl9pPr lvl="8" rtl="0">
              <a:spcBef>
                <a:spcPts val="0"/>
              </a:spcBef>
              <a:spcAft>
                <a:spcPts val="0"/>
              </a:spcAft>
              <a:buNone/>
              <a:defRPr sz="2200">
                <a:latin typeface="Gill Sans"/>
                <a:ea typeface="Gill Sans"/>
                <a:cs typeface="Gill Sans"/>
                <a:sym typeface="Gill Sans"/>
              </a:defRPr>
            </a:lvl9pPr>
          </a:lstStyle>
          <a:p/>
        </p:txBody>
      </p:sp>
      <p:sp>
        <p:nvSpPr>
          <p:cNvPr id="16" name="Google Shape;16;p3"/>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a:buNone/>
              <a:defRPr sz="1300">
                <a:solidFill>
                  <a:srgbClr val="000000"/>
                </a:solidFill>
              </a:defRPr>
            </a:lvl1pPr>
            <a:lvl2pPr lvl="1">
              <a:buNone/>
              <a:defRPr sz="1300">
                <a:solidFill>
                  <a:srgbClr val="000000"/>
                </a:solidFill>
              </a:defRPr>
            </a:lvl2pPr>
            <a:lvl3pPr lvl="2">
              <a:buNone/>
              <a:defRPr sz="1300">
                <a:solidFill>
                  <a:srgbClr val="000000"/>
                </a:solidFill>
              </a:defRPr>
            </a:lvl3pPr>
            <a:lvl4pPr lvl="3">
              <a:buNone/>
              <a:defRPr sz="1300">
                <a:solidFill>
                  <a:srgbClr val="000000"/>
                </a:solidFill>
              </a:defRPr>
            </a:lvl4pPr>
            <a:lvl5pPr lvl="4">
              <a:buNone/>
              <a:defRPr sz="1300">
                <a:solidFill>
                  <a:srgbClr val="000000"/>
                </a:solidFill>
              </a:defRPr>
            </a:lvl5pPr>
            <a:lvl6pPr lvl="5">
              <a:buNone/>
              <a:defRPr sz="1300">
                <a:solidFill>
                  <a:srgbClr val="000000"/>
                </a:solidFill>
              </a:defRPr>
            </a:lvl6pPr>
            <a:lvl7pPr lvl="6">
              <a:buNone/>
              <a:defRPr sz="1300">
                <a:solidFill>
                  <a:srgbClr val="000000"/>
                </a:solidFill>
              </a:defRPr>
            </a:lvl7pPr>
            <a:lvl8pPr lvl="7">
              <a:buNone/>
              <a:defRPr sz="1300">
                <a:solidFill>
                  <a:srgbClr val="000000"/>
                </a:solidFill>
              </a:defRPr>
            </a:lvl8pPr>
            <a:lvl9pPr lvl="8">
              <a:buNone/>
              <a:defRPr sz="1300">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1">
    <p:spTree>
      <p:nvGrpSpPr>
        <p:cNvPr id="17" name="Shape 17"/>
        <p:cNvGrpSpPr/>
        <p:nvPr/>
      </p:nvGrpSpPr>
      <p:grpSpPr>
        <a:xfrm>
          <a:off x="0" y="0"/>
          <a:ext cx="0" cy="0"/>
          <a:chOff x="0" y="0"/>
          <a:chExt cx="0" cy="0"/>
        </a:xfrm>
      </p:grpSpPr>
      <p:sp>
        <p:nvSpPr>
          <p:cNvPr id="18" name="Google Shape;18;p4"/>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
        <p:nvSpPr>
          <p:cNvPr id="19" name="Google Shape;19;p4"/>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sp>
        <p:nvSpPr>
          <p:cNvPr id="20" name="Google Shape;20;p4"/>
          <p:cNvSpPr txBox="1"/>
          <p:nvPr>
            <p:ph idx="1" type="body"/>
          </p:nvPr>
        </p:nvSpPr>
        <p:spPr>
          <a:xfrm>
            <a:off x="311700" y="1032800"/>
            <a:ext cx="8520600" cy="3775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pic>
        <p:nvPicPr>
          <p:cNvPr id="21" name="Google Shape;21;p4"/>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5"/>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CUSTOM_7">
    <p:spTree>
      <p:nvGrpSpPr>
        <p:cNvPr id="24" name="Shape 24"/>
        <p:cNvGrpSpPr/>
        <p:nvPr/>
      </p:nvGrpSpPr>
      <p:grpSpPr>
        <a:xfrm>
          <a:off x="0" y="0"/>
          <a:ext cx="0" cy="0"/>
          <a:chOff x="0" y="0"/>
          <a:chExt cx="0" cy="0"/>
        </a:xfrm>
      </p:grpSpPr>
      <p:sp>
        <p:nvSpPr>
          <p:cNvPr id="25" name="Google Shape;25;p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26" name="Google Shape;26;p6"/>
          <p:cNvSpPr txBox="1"/>
          <p:nvPr>
            <p:ph idx="1" type="body"/>
          </p:nvPr>
        </p:nvSpPr>
        <p:spPr>
          <a:xfrm>
            <a:off x="311700" y="317000"/>
            <a:ext cx="8520600" cy="44913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6">
    <p:spTree>
      <p:nvGrpSpPr>
        <p:cNvPr id="29" name="Shape 29"/>
        <p:cNvGrpSpPr/>
        <p:nvPr/>
      </p:nvGrpSpPr>
      <p:grpSpPr>
        <a:xfrm>
          <a:off x="0" y="0"/>
          <a:ext cx="0" cy="0"/>
          <a:chOff x="0" y="0"/>
          <a:chExt cx="0" cy="0"/>
        </a:xfrm>
      </p:grpSpPr>
      <p:sp>
        <p:nvSpPr>
          <p:cNvPr id="30" name="Google Shape;30;p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r">
              <a:spcBef>
                <a:spcPts val="0"/>
              </a:spcBef>
              <a:spcAft>
                <a:spcPts val="0"/>
              </a:spcAft>
              <a:buNone/>
            </a:pPr>
            <a:fld id="{00000000-1234-1234-1234-123412341234}" type="slidenum">
              <a:rPr lang="fr-FR"/>
              <a:t>‹#›</a:t>
            </a:fld>
            <a:endParaRPr/>
          </a:p>
        </p:txBody>
      </p:sp>
      <p:sp>
        <p:nvSpPr>
          <p:cNvPr id="31" name="Google Shape;31;p8"/>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pic>
        <p:nvPicPr>
          <p:cNvPr id="32" name="Google Shape;32;p8"/>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p:cSld name="CUSTOM_2">
    <p:spTree>
      <p:nvGrpSpPr>
        <p:cNvPr id="33" name="Shape 33"/>
        <p:cNvGrpSpPr/>
        <p:nvPr/>
      </p:nvGrpSpPr>
      <p:grpSpPr>
        <a:xfrm>
          <a:off x="0" y="0"/>
          <a:ext cx="0" cy="0"/>
          <a:chOff x="0" y="0"/>
          <a:chExt cx="0" cy="0"/>
        </a:xfrm>
      </p:grpSpPr>
      <p:pic>
        <p:nvPicPr>
          <p:cNvPr id="34" name="Google Shape;34;p9"/>
          <p:cNvPicPr preferRelativeResize="0"/>
          <p:nvPr/>
        </p:nvPicPr>
        <p:blipFill rotWithShape="1">
          <a:blip r:embed="rId2">
            <a:alphaModFix/>
          </a:blip>
          <a:srcRect b="793" l="0" r="0" t="0"/>
          <a:stretch/>
        </p:blipFill>
        <p:spPr>
          <a:xfrm>
            <a:off x="4034825" y="461850"/>
            <a:ext cx="4612224" cy="4568750"/>
          </a:xfrm>
          <a:prstGeom prst="rect">
            <a:avLst/>
          </a:prstGeom>
          <a:noFill/>
          <a:ln>
            <a:noFill/>
          </a:ln>
        </p:spPr>
      </p:pic>
      <p:sp>
        <p:nvSpPr>
          <p:cNvPr id="35" name="Google Shape;35;p9"/>
          <p:cNvSpPr txBox="1"/>
          <p:nvPr>
            <p:ph idx="1" type="subTitle"/>
          </p:nvPr>
        </p:nvSpPr>
        <p:spPr>
          <a:xfrm>
            <a:off x="247975" y="4053325"/>
            <a:ext cx="3919500" cy="7926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None/>
              <a:defRPr sz="1800">
                <a:latin typeface="Gill Sans"/>
                <a:ea typeface="Gill Sans"/>
                <a:cs typeface="Gill Sans"/>
                <a:sym typeface="Gill Sans"/>
              </a:defRPr>
            </a:lvl1pPr>
            <a:lvl2pPr lvl="1" rtl="0">
              <a:spcBef>
                <a:spcPts val="0"/>
              </a:spcBef>
              <a:spcAft>
                <a:spcPts val="0"/>
              </a:spcAft>
              <a:buNone/>
              <a:defRPr sz="1800">
                <a:latin typeface="Gill Sans"/>
                <a:ea typeface="Gill Sans"/>
                <a:cs typeface="Gill Sans"/>
                <a:sym typeface="Gill Sans"/>
              </a:defRPr>
            </a:lvl2pPr>
            <a:lvl3pPr lvl="2" rtl="0">
              <a:spcBef>
                <a:spcPts val="0"/>
              </a:spcBef>
              <a:spcAft>
                <a:spcPts val="0"/>
              </a:spcAft>
              <a:buNone/>
              <a:defRPr sz="1800">
                <a:latin typeface="Gill Sans"/>
                <a:ea typeface="Gill Sans"/>
                <a:cs typeface="Gill Sans"/>
                <a:sym typeface="Gill Sans"/>
              </a:defRPr>
            </a:lvl3pPr>
            <a:lvl4pPr lvl="3" rtl="0">
              <a:spcBef>
                <a:spcPts val="0"/>
              </a:spcBef>
              <a:spcAft>
                <a:spcPts val="0"/>
              </a:spcAft>
              <a:buNone/>
              <a:defRPr sz="1800">
                <a:latin typeface="Gill Sans"/>
                <a:ea typeface="Gill Sans"/>
                <a:cs typeface="Gill Sans"/>
                <a:sym typeface="Gill Sans"/>
              </a:defRPr>
            </a:lvl4pPr>
            <a:lvl5pPr lvl="4" rtl="0">
              <a:spcBef>
                <a:spcPts val="0"/>
              </a:spcBef>
              <a:spcAft>
                <a:spcPts val="0"/>
              </a:spcAft>
              <a:buNone/>
              <a:defRPr sz="1800">
                <a:latin typeface="Gill Sans"/>
                <a:ea typeface="Gill Sans"/>
                <a:cs typeface="Gill Sans"/>
                <a:sym typeface="Gill Sans"/>
              </a:defRPr>
            </a:lvl5pPr>
            <a:lvl6pPr lvl="5" rtl="0">
              <a:spcBef>
                <a:spcPts val="0"/>
              </a:spcBef>
              <a:spcAft>
                <a:spcPts val="0"/>
              </a:spcAft>
              <a:buNone/>
              <a:defRPr sz="1800">
                <a:latin typeface="Gill Sans"/>
                <a:ea typeface="Gill Sans"/>
                <a:cs typeface="Gill Sans"/>
                <a:sym typeface="Gill Sans"/>
              </a:defRPr>
            </a:lvl6pPr>
            <a:lvl7pPr lvl="6" rtl="0">
              <a:spcBef>
                <a:spcPts val="0"/>
              </a:spcBef>
              <a:spcAft>
                <a:spcPts val="0"/>
              </a:spcAft>
              <a:buNone/>
              <a:defRPr sz="1800">
                <a:latin typeface="Gill Sans"/>
                <a:ea typeface="Gill Sans"/>
                <a:cs typeface="Gill Sans"/>
                <a:sym typeface="Gill Sans"/>
              </a:defRPr>
            </a:lvl7pPr>
            <a:lvl8pPr lvl="7" rtl="0">
              <a:spcBef>
                <a:spcPts val="0"/>
              </a:spcBef>
              <a:spcAft>
                <a:spcPts val="0"/>
              </a:spcAft>
              <a:buNone/>
              <a:defRPr sz="1800">
                <a:latin typeface="Gill Sans"/>
                <a:ea typeface="Gill Sans"/>
                <a:cs typeface="Gill Sans"/>
                <a:sym typeface="Gill Sans"/>
              </a:defRPr>
            </a:lvl8pPr>
            <a:lvl9pPr lvl="8" rtl="0">
              <a:spcBef>
                <a:spcPts val="0"/>
              </a:spcBef>
              <a:spcAft>
                <a:spcPts val="0"/>
              </a:spcAft>
              <a:buNone/>
              <a:defRPr sz="1800">
                <a:latin typeface="Gill Sans"/>
                <a:ea typeface="Gill Sans"/>
                <a:cs typeface="Gill Sans"/>
                <a:sym typeface="Gill Sans"/>
              </a:defRPr>
            </a:lvl9pPr>
          </a:lstStyle>
          <a:p/>
        </p:txBody>
      </p:sp>
      <p:pic>
        <p:nvPicPr>
          <p:cNvPr id="36" name="Google Shape;36;p9"/>
          <p:cNvPicPr preferRelativeResize="0"/>
          <p:nvPr/>
        </p:nvPicPr>
        <p:blipFill rotWithShape="1">
          <a:blip r:embed="rId3">
            <a:alphaModFix/>
          </a:blip>
          <a:srcRect b="0" l="0" r="0" t="0"/>
          <a:stretch/>
        </p:blipFill>
        <p:spPr>
          <a:xfrm>
            <a:off x="247976" y="888475"/>
            <a:ext cx="3122898" cy="918000"/>
          </a:xfrm>
          <a:prstGeom prst="rect">
            <a:avLst/>
          </a:prstGeom>
          <a:noFill/>
          <a:ln>
            <a:noFill/>
          </a:ln>
        </p:spPr>
      </p:pic>
      <p:sp>
        <p:nvSpPr>
          <p:cNvPr id="37" name="Google Shape;37;p9"/>
          <p:cNvSpPr txBox="1"/>
          <p:nvPr>
            <p:ph type="title"/>
          </p:nvPr>
        </p:nvSpPr>
        <p:spPr>
          <a:xfrm>
            <a:off x="247975" y="1858775"/>
            <a:ext cx="3919500" cy="1310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None/>
              <a:defRPr sz="2200">
                <a:latin typeface="Gill Sans"/>
                <a:ea typeface="Gill Sans"/>
                <a:cs typeface="Gill Sans"/>
                <a:sym typeface="Gill Sans"/>
              </a:defRPr>
            </a:lvl1pPr>
            <a:lvl2pPr lvl="1" rtl="0">
              <a:spcBef>
                <a:spcPts val="0"/>
              </a:spcBef>
              <a:spcAft>
                <a:spcPts val="0"/>
              </a:spcAft>
              <a:buNone/>
              <a:defRPr sz="2200">
                <a:latin typeface="Gill Sans"/>
                <a:ea typeface="Gill Sans"/>
                <a:cs typeface="Gill Sans"/>
                <a:sym typeface="Gill Sans"/>
              </a:defRPr>
            </a:lvl2pPr>
            <a:lvl3pPr lvl="2" rtl="0">
              <a:spcBef>
                <a:spcPts val="0"/>
              </a:spcBef>
              <a:spcAft>
                <a:spcPts val="0"/>
              </a:spcAft>
              <a:buNone/>
              <a:defRPr sz="2200">
                <a:latin typeface="Gill Sans"/>
                <a:ea typeface="Gill Sans"/>
                <a:cs typeface="Gill Sans"/>
                <a:sym typeface="Gill Sans"/>
              </a:defRPr>
            </a:lvl3pPr>
            <a:lvl4pPr lvl="3" rtl="0">
              <a:spcBef>
                <a:spcPts val="0"/>
              </a:spcBef>
              <a:spcAft>
                <a:spcPts val="0"/>
              </a:spcAft>
              <a:buNone/>
              <a:defRPr sz="2200">
                <a:latin typeface="Gill Sans"/>
                <a:ea typeface="Gill Sans"/>
                <a:cs typeface="Gill Sans"/>
                <a:sym typeface="Gill Sans"/>
              </a:defRPr>
            </a:lvl4pPr>
            <a:lvl5pPr lvl="4" rtl="0">
              <a:spcBef>
                <a:spcPts val="0"/>
              </a:spcBef>
              <a:spcAft>
                <a:spcPts val="0"/>
              </a:spcAft>
              <a:buNone/>
              <a:defRPr sz="2200">
                <a:latin typeface="Gill Sans"/>
                <a:ea typeface="Gill Sans"/>
                <a:cs typeface="Gill Sans"/>
                <a:sym typeface="Gill Sans"/>
              </a:defRPr>
            </a:lvl5pPr>
            <a:lvl6pPr lvl="5" rtl="0">
              <a:spcBef>
                <a:spcPts val="0"/>
              </a:spcBef>
              <a:spcAft>
                <a:spcPts val="0"/>
              </a:spcAft>
              <a:buNone/>
              <a:defRPr sz="2200">
                <a:latin typeface="Gill Sans"/>
                <a:ea typeface="Gill Sans"/>
                <a:cs typeface="Gill Sans"/>
                <a:sym typeface="Gill Sans"/>
              </a:defRPr>
            </a:lvl6pPr>
            <a:lvl7pPr lvl="6" rtl="0">
              <a:spcBef>
                <a:spcPts val="0"/>
              </a:spcBef>
              <a:spcAft>
                <a:spcPts val="0"/>
              </a:spcAft>
              <a:buNone/>
              <a:defRPr sz="2200">
                <a:latin typeface="Gill Sans"/>
                <a:ea typeface="Gill Sans"/>
                <a:cs typeface="Gill Sans"/>
                <a:sym typeface="Gill Sans"/>
              </a:defRPr>
            </a:lvl7pPr>
            <a:lvl8pPr lvl="7" rtl="0">
              <a:spcBef>
                <a:spcPts val="0"/>
              </a:spcBef>
              <a:spcAft>
                <a:spcPts val="0"/>
              </a:spcAft>
              <a:buNone/>
              <a:defRPr sz="2200">
                <a:latin typeface="Gill Sans"/>
                <a:ea typeface="Gill Sans"/>
                <a:cs typeface="Gill Sans"/>
                <a:sym typeface="Gill Sans"/>
              </a:defRPr>
            </a:lvl8pPr>
            <a:lvl9pPr lvl="8" rtl="0">
              <a:spcBef>
                <a:spcPts val="0"/>
              </a:spcBef>
              <a:spcAft>
                <a:spcPts val="0"/>
              </a:spcAft>
              <a:buNone/>
              <a:defRPr sz="2200">
                <a:latin typeface="Gill Sans"/>
                <a:ea typeface="Gill Sans"/>
                <a:cs typeface="Gill Sans"/>
                <a:sym typeface="Gill Sans"/>
              </a:defRPr>
            </a:lvl9pPr>
          </a:lstStyle>
          <a:p/>
        </p:txBody>
      </p:sp>
      <p:sp>
        <p:nvSpPr>
          <p:cNvPr id="38" name="Google Shape;38;p9"/>
          <p:cNvSpPr txBox="1"/>
          <p:nvPr>
            <p:ph idx="12" type="sldNum"/>
          </p:nvPr>
        </p:nvSpPr>
        <p:spPr>
          <a:xfrm>
            <a:off x="8556784" y="4749851"/>
            <a:ext cx="548700" cy="393600"/>
          </a:xfrm>
          <a:prstGeom prst="rect">
            <a:avLst/>
          </a:prstGeom>
        </p:spPr>
        <p:txBody>
          <a:bodyPr anchorCtr="0" anchor="t" bIns="45700" lIns="91425" spcFirstLastPara="1" rIns="91425" wrap="square" tIns="4570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p:cSld name="TITLE_1">
    <p:spTree>
      <p:nvGrpSpPr>
        <p:cNvPr id="39" name="Shape 39"/>
        <p:cNvGrpSpPr/>
        <p:nvPr/>
      </p:nvGrpSpPr>
      <p:grpSpPr>
        <a:xfrm>
          <a:off x="0" y="0"/>
          <a:ext cx="0" cy="0"/>
          <a:chOff x="0" y="0"/>
          <a:chExt cx="0" cy="0"/>
        </a:xfrm>
      </p:grpSpPr>
      <p:sp>
        <p:nvSpPr>
          <p:cNvPr id="40" name="Google Shape;40;p10"/>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
        <p:nvSpPr>
          <p:cNvPr id="41" name="Google Shape;41;p10"/>
          <p:cNvSpPr txBox="1"/>
          <p:nvPr>
            <p:ph type="title"/>
          </p:nvPr>
        </p:nvSpPr>
        <p:spPr>
          <a:xfrm>
            <a:off x="311700" y="206975"/>
            <a:ext cx="8132700" cy="471300"/>
          </a:xfrm>
          <a:prstGeom prst="rect">
            <a:avLst/>
          </a:prstGeom>
          <a:noFill/>
          <a:ln>
            <a:noFill/>
          </a:ln>
        </p:spPr>
        <p:txBody>
          <a:bodyPr anchorCtr="0" anchor="ctr" bIns="91425" lIns="91425" spcFirstLastPara="1" rIns="91425" wrap="square" tIns="91425">
            <a:noAutofit/>
          </a:bodyPr>
          <a:lstStyle>
            <a:lvl1pPr lvl="0" marR="0" rtl="0">
              <a:spcBef>
                <a:spcPts val="0"/>
              </a:spcBef>
              <a:spcAft>
                <a:spcPts val="0"/>
              </a:spcAft>
              <a:buClr>
                <a:srgbClr val="212121"/>
              </a:buClr>
              <a:buSzPts val="2100"/>
              <a:buFont typeface="Muli"/>
              <a:buNone/>
              <a:defRPr i="0" sz="2100" u="none" cap="none" strike="noStrike">
                <a:solidFill>
                  <a:srgbClr val="212121"/>
                </a:solidFill>
                <a:latin typeface="Muli"/>
                <a:ea typeface="Muli"/>
                <a:cs typeface="Muli"/>
                <a:sym typeface="Muli"/>
              </a:defRPr>
            </a:lvl1pPr>
            <a:lvl2pPr lvl="1"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2pPr>
            <a:lvl3pPr lvl="2"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3pPr>
            <a:lvl4pPr lvl="3"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4pPr>
            <a:lvl5pPr lvl="4"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5pPr>
            <a:lvl6pPr lvl="5"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6pPr>
            <a:lvl7pPr lvl="6"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7pPr>
            <a:lvl8pPr lvl="7"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8pPr>
            <a:lvl9pPr lvl="8" rtl="0">
              <a:spcBef>
                <a:spcPts val="0"/>
              </a:spcBef>
              <a:spcAft>
                <a:spcPts val="0"/>
              </a:spcAft>
              <a:buClr>
                <a:srgbClr val="212121"/>
              </a:buClr>
              <a:buSzPts val="2100"/>
              <a:buFont typeface="Muli"/>
              <a:buNone/>
              <a:defRPr sz="2100">
                <a:solidFill>
                  <a:srgbClr val="212121"/>
                </a:solidFill>
                <a:latin typeface="Muli"/>
                <a:ea typeface="Muli"/>
                <a:cs typeface="Muli"/>
                <a:sym typeface="Muli"/>
              </a:defRPr>
            </a:lvl9pPr>
          </a:lstStyle>
          <a:p/>
        </p:txBody>
      </p:sp>
      <p:sp>
        <p:nvSpPr>
          <p:cNvPr id="42" name="Google Shape;42;p10"/>
          <p:cNvSpPr txBox="1"/>
          <p:nvPr>
            <p:ph idx="1" type="body"/>
          </p:nvPr>
        </p:nvSpPr>
        <p:spPr>
          <a:xfrm>
            <a:off x="311700" y="1032800"/>
            <a:ext cx="8520600" cy="37755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1pPr>
            <a:lvl2pPr indent="-342900" lvl="1" marL="914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2pPr>
            <a:lvl3pPr indent="-342900" lvl="2" marL="1371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3pPr>
            <a:lvl4pPr indent="-342900" lvl="3" marL="1828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4pPr>
            <a:lvl5pPr indent="-342900" lvl="4" marL="22860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5pPr>
            <a:lvl6pPr indent="-342900" lvl="5" marL="27432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6pPr>
            <a:lvl7pPr indent="-342900" lvl="6" marL="32004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7pPr>
            <a:lvl8pPr indent="-342900" lvl="7" marL="36576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8pPr>
            <a:lvl9pPr indent="-342900" lvl="8" marL="4114800" marR="0" rtl="0" algn="l">
              <a:spcBef>
                <a:spcPts val="1600"/>
              </a:spcBef>
              <a:spcAft>
                <a:spcPts val="0"/>
              </a:spcAft>
              <a:buClr>
                <a:srgbClr val="212121"/>
              </a:buClr>
              <a:buSzPts val="1800"/>
              <a:buFont typeface="Muli"/>
              <a:buChar char="■"/>
              <a:defRPr i="0" sz="1800" u="none" cap="none" strike="noStrike">
                <a:solidFill>
                  <a:srgbClr val="212121"/>
                </a:solidFill>
                <a:latin typeface="Muli"/>
                <a:ea typeface="Muli"/>
                <a:cs typeface="Muli"/>
                <a:sym typeface="Muli"/>
              </a:defRPr>
            </a:lvl9pPr>
          </a:lstStyle>
          <a:p/>
        </p:txBody>
      </p:sp>
      <p:pic>
        <p:nvPicPr>
          <p:cNvPr id="43" name="Google Shape;43;p10"/>
          <p:cNvPicPr preferRelativeResize="0"/>
          <p:nvPr/>
        </p:nvPicPr>
        <p:blipFill>
          <a:blip r:embed="rId2">
            <a:alphaModFix/>
          </a:blip>
          <a:stretch>
            <a:fillRect/>
          </a:stretch>
        </p:blipFill>
        <p:spPr>
          <a:xfrm>
            <a:off x="8444375" y="206972"/>
            <a:ext cx="471425" cy="4714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11"/>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sp>
        <p:nvSpPr>
          <p:cNvPr id="28" name="Google Shape;28;p7"/>
          <p:cNvSpPr txBox="1"/>
          <p:nvPr>
            <p:ph idx="12" type="sldNum"/>
          </p:nvPr>
        </p:nvSpPr>
        <p:spPr>
          <a:xfrm>
            <a:off x="6963575" y="480831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991A3"/>
                </a:solidFill>
                <a:latin typeface="Gill Sans"/>
                <a:ea typeface="Gill Sans"/>
                <a:cs typeface="Gill Sans"/>
                <a:sym typeface="Gill Sans"/>
              </a:defRPr>
            </a:lvl1pPr>
            <a:lvl2pPr indent="0" lvl="1" marL="0" marR="0" rtl="0" algn="r">
              <a:spcBef>
                <a:spcPts val="0"/>
              </a:spcBef>
              <a:buNone/>
              <a:defRPr i="0" sz="1200" u="none" cap="none" strike="noStrike">
                <a:solidFill>
                  <a:srgbClr val="8991A3"/>
                </a:solidFill>
                <a:latin typeface="Gill Sans"/>
                <a:ea typeface="Gill Sans"/>
                <a:cs typeface="Gill Sans"/>
                <a:sym typeface="Gill Sans"/>
              </a:defRPr>
            </a:lvl2pPr>
            <a:lvl3pPr indent="0" lvl="2" marL="0" marR="0" rtl="0" algn="r">
              <a:spcBef>
                <a:spcPts val="0"/>
              </a:spcBef>
              <a:buNone/>
              <a:defRPr i="0" sz="1200" u="none" cap="none" strike="noStrike">
                <a:solidFill>
                  <a:srgbClr val="8991A3"/>
                </a:solidFill>
                <a:latin typeface="Gill Sans"/>
                <a:ea typeface="Gill Sans"/>
                <a:cs typeface="Gill Sans"/>
                <a:sym typeface="Gill Sans"/>
              </a:defRPr>
            </a:lvl3pPr>
            <a:lvl4pPr indent="0" lvl="3" marL="0" marR="0" rtl="0" algn="r">
              <a:spcBef>
                <a:spcPts val="0"/>
              </a:spcBef>
              <a:buNone/>
              <a:defRPr i="0" sz="1200" u="none" cap="none" strike="noStrike">
                <a:solidFill>
                  <a:srgbClr val="8991A3"/>
                </a:solidFill>
                <a:latin typeface="Gill Sans"/>
                <a:ea typeface="Gill Sans"/>
                <a:cs typeface="Gill Sans"/>
                <a:sym typeface="Gill Sans"/>
              </a:defRPr>
            </a:lvl4pPr>
            <a:lvl5pPr indent="0" lvl="4" marL="0" marR="0" rtl="0" algn="r">
              <a:spcBef>
                <a:spcPts val="0"/>
              </a:spcBef>
              <a:buNone/>
              <a:defRPr i="0" sz="1200" u="none" cap="none" strike="noStrike">
                <a:solidFill>
                  <a:srgbClr val="8991A3"/>
                </a:solidFill>
                <a:latin typeface="Gill Sans"/>
                <a:ea typeface="Gill Sans"/>
                <a:cs typeface="Gill Sans"/>
                <a:sym typeface="Gill Sans"/>
              </a:defRPr>
            </a:lvl5pPr>
            <a:lvl6pPr indent="0" lvl="5" marL="0" marR="0" rtl="0" algn="r">
              <a:spcBef>
                <a:spcPts val="0"/>
              </a:spcBef>
              <a:buNone/>
              <a:defRPr i="0" sz="1200" u="none" cap="none" strike="noStrike">
                <a:solidFill>
                  <a:srgbClr val="8991A3"/>
                </a:solidFill>
                <a:latin typeface="Gill Sans"/>
                <a:ea typeface="Gill Sans"/>
                <a:cs typeface="Gill Sans"/>
                <a:sym typeface="Gill Sans"/>
              </a:defRPr>
            </a:lvl6pPr>
            <a:lvl7pPr indent="0" lvl="6" marL="0" marR="0" rtl="0" algn="r">
              <a:spcBef>
                <a:spcPts val="0"/>
              </a:spcBef>
              <a:buNone/>
              <a:defRPr i="0" sz="1200" u="none" cap="none" strike="noStrike">
                <a:solidFill>
                  <a:srgbClr val="8991A3"/>
                </a:solidFill>
                <a:latin typeface="Gill Sans"/>
                <a:ea typeface="Gill Sans"/>
                <a:cs typeface="Gill Sans"/>
                <a:sym typeface="Gill Sans"/>
              </a:defRPr>
            </a:lvl7pPr>
            <a:lvl8pPr indent="0" lvl="7" marL="0" marR="0" rtl="0" algn="r">
              <a:spcBef>
                <a:spcPts val="0"/>
              </a:spcBef>
              <a:buNone/>
              <a:defRPr i="0" sz="1200" u="none" cap="none" strike="noStrike">
                <a:solidFill>
                  <a:srgbClr val="8991A3"/>
                </a:solidFill>
                <a:latin typeface="Gill Sans"/>
                <a:ea typeface="Gill Sans"/>
                <a:cs typeface="Gill Sans"/>
                <a:sym typeface="Gill Sans"/>
              </a:defRPr>
            </a:lvl8pPr>
            <a:lvl9pPr indent="0" lvl="8" marL="0" marR="0" rtl="0" algn="r">
              <a:spcBef>
                <a:spcPts val="0"/>
              </a:spcBef>
              <a:buNone/>
              <a:defRPr i="0" sz="1200" u="none" cap="none" strike="noStrike">
                <a:solidFill>
                  <a:srgbClr val="8991A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olvid.io/guid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hyperlink" Target="https://www.olvid.io/faq/entrer-en-contact-a-distance/" TargetMode="External"/><Relationship Id="rId4" Type="http://schemas.openxmlformats.org/officeDocument/2006/relationships/image" Target="../media/image22.png"/><Relationship Id="rId5" Type="http://schemas.openxmlformats.org/officeDocument/2006/relationships/hyperlink" Target="http://www.youtube.com/watch?v=jsXfPo_l0zQ" TargetMode="External"/><Relationship Id="rId6"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olvid.io/faq/presenter-vos-contacts-les-uns-aux-autres/" TargetMode="External"/><Relationship Id="rId4" Type="http://schemas.openxmlformats.org/officeDocument/2006/relationships/image" Target="../media/image32.png"/><Relationship Id="rId5" Type="http://schemas.openxmlformats.org/officeDocument/2006/relationships/hyperlink" Target="http://www.youtube.com/watch?v=BFSwYXFo-K8" TargetMode="External"/><Relationship Id="rId6"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olvid.io/faq/utiliser-olvid-desktop-sur-ordinateur/" TargetMode="External"/><Relationship Id="rId4" Type="http://schemas.openxmlformats.org/officeDocument/2006/relationships/image" Target="../media/image36.png"/><Relationship Id="rId5" Type="http://schemas.openxmlformats.org/officeDocument/2006/relationships/hyperlink" Target="https://olvid.io/faq/changer-de-telephone-ou-d-ordinateur/" TargetMode="External"/><Relationship Id="rId6" Type="http://schemas.openxmlformats.org/officeDocument/2006/relationships/hyperlink" Target="https://olvid.io/faq/utiliser-olvid-desktop-sur-ordinateur/" TargetMode="External"/><Relationship Id="rId7"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hyperlink" Target="https://olvid.io/faq/sauvegarder-vos-profils/" TargetMode="External"/><Relationship Id="rId4" Type="http://schemas.openxmlformats.org/officeDocument/2006/relationships/hyperlink" Target="https://olvid.io/faq/sauvegarder-vos-profils/" TargetMode="External"/><Relationship Id="rId5" Type="http://schemas.openxmlformats.org/officeDocument/2006/relationships/image" Target="../media/image15.png"/><Relationship Id="rId6" Type="http://schemas.openxmlformats.org/officeDocument/2006/relationships/hyperlink" Target="http://www.youtube.com/watch?v=Gu6TB9pRpUQ" TargetMode="External"/><Relationship Id="rId7"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hyperlink" Target="https://olvid.io/faq/discussion-de-groupe/" TargetMode="External"/><Relationship Id="rId4" Type="http://schemas.openxmlformats.org/officeDocument/2006/relationships/image" Target="../media/image28.png"/><Relationship Id="rId5" Type="http://schemas.openxmlformats.org/officeDocument/2006/relationships/slide" Target="/ppt/slides/slide15.xml"/><Relationship Id="rId6" Type="http://schemas.openxmlformats.org/officeDocument/2006/relationships/image" Target="../media/image30.png"/><Relationship Id="rId7" Type="http://schemas.openxmlformats.org/officeDocument/2006/relationships/image" Target="../media/image51.png"/><Relationship Id="rId8"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s://olvid.io/faq/discussion-de-groupe/#ajouter-ou-retirer-des-administrateurs" TargetMode="External"/><Relationship Id="rId4"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44.png"/><Relationship Id="rId7" Type="http://schemas.openxmlformats.org/officeDocument/2006/relationships/image" Target="../media/image33.png"/><Relationship Id="rId8"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s://olvid.io/faq/appels-audios-securises/" TargetMode="External"/><Relationship Id="rId4" Type="http://schemas.openxmlformats.org/officeDocument/2006/relationships/image" Target="../media/image45.png"/><Relationship Id="rId9" Type="http://schemas.openxmlformats.org/officeDocument/2006/relationships/image" Target="../media/image42.png"/><Relationship Id="rId5" Type="http://schemas.openxmlformats.org/officeDocument/2006/relationships/hyperlink" Target="https://olvid.io/faq/appels-audios-securises/" TargetMode="External"/><Relationship Id="rId6" Type="http://schemas.openxmlformats.org/officeDocument/2006/relationships/image" Target="../media/image38.png"/><Relationship Id="rId7" Type="http://schemas.openxmlformats.org/officeDocument/2006/relationships/hyperlink" Target="https://olvid.io/faq/appels-audios-securises/" TargetMode="External"/><Relationship Id="rId8"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hyperlink" Target="https://olvid.io/faq/sons-de-notification/" TargetMode="External"/><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63.png"/><Relationship Id="rId7" Type="http://schemas.openxmlformats.org/officeDocument/2006/relationships/image" Target="../media/image41.png"/><Relationship Id="rId8"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s://olvid.io/faq/parametres-de-la-discussion/#-confirmations-de-lecture" TargetMode="External"/><Relationship Id="rId4" Type="http://schemas.openxmlformats.org/officeDocument/2006/relationships/image" Target="../media/image48.png"/><Relationship Id="rId5" Type="http://schemas.openxmlformats.org/officeDocument/2006/relationships/slide" Target="/ppt/slides/slide19.xml"/><Relationship Id="rId6"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s://olvid.io/faq/informations-du-message/" TargetMode="External"/><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56.png"/><Relationship Id="rId7"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slide" Target="/ppt/slides/slide6.xml"/><Relationship Id="rId4" Type="http://schemas.openxmlformats.org/officeDocument/2006/relationships/slide" Target="/ppt/slides/slide6.xml"/><Relationship Id="rId11" Type="http://schemas.openxmlformats.org/officeDocument/2006/relationships/slide" Target="/ppt/slides/slide3.xml"/><Relationship Id="rId10" Type="http://schemas.openxmlformats.org/officeDocument/2006/relationships/slide" Target="/ppt/slides/slide3.xml"/><Relationship Id="rId9" Type="http://schemas.openxmlformats.org/officeDocument/2006/relationships/slide" Target="/ppt/slides/slide4.xml"/><Relationship Id="rId5" Type="http://schemas.openxmlformats.org/officeDocument/2006/relationships/slide" Target="/ppt/slides/slide6.xml"/><Relationship Id="rId6" Type="http://schemas.openxmlformats.org/officeDocument/2006/relationships/slide" Target="/ppt/slides/slide6.xml"/><Relationship Id="rId7" Type="http://schemas.openxmlformats.org/officeDocument/2006/relationships/slide" Target="/ppt/slides/slide4.xml"/><Relationship Id="rId8" Type="http://schemas.openxmlformats.org/officeDocument/2006/relationships/slide" Target="/ppt/slides/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hyperlink" Target="https://olvid.io/faq/effacement-automatique-de-messages/" TargetMode="External"/><Relationship Id="rId4" Type="http://schemas.openxmlformats.org/officeDocument/2006/relationships/image" Target="../media/image49.png"/><Relationship Id="rId5" Type="http://schemas.openxmlformats.org/officeDocument/2006/relationships/image" Target="../media/image61.png"/><Relationship Id="rId6"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hyperlink" Target="https://www.youtube.com/watch?v=xu-9oOybZDc&amp;list=PLvCP9GxbepzdkP0rTKQs0fGeSq-nD0Ro0" TargetMode="External"/><Relationship Id="rId4" Type="http://schemas.openxmlformats.org/officeDocument/2006/relationships/image" Target="../media/image57.png"/><Relationship Id="rId11" Type="http://schemas.openxmlformats.org/officeDocument/2006/relationships/hyperlink" Target="http://www.youtube.com/watch?v=-rcdDbm3fUs" TargetMode="External"/><Relationship Id="rId10" Type="http://schemas.openxmlformats.org/officeDocument/2006/relationships/image" Target="../media/image58.jpg"/><Relationship Id="rId12" Type="http://schemas.openxmlformats.org/officeDocument/2006/relationships/image" Target="../media/image55.jpg"/><Relationship Id="rId9" Type="http://schemas.openxmlformats.org/officeDocument/2006/relationships/hyperlink" Target="http://www.youtube.com/watch?v=EUJW7VVI9x8" TargetMode="External"/><Relationship Id="rId5" Type="http://schemas.openxmlformats.org/officeDocument/2006/relationships/hyperlink" Target="http://www.youtube.com/watch?v=xu-9oOybZDc" TargetMode="External"/><Relationship Id="rId6" Type="http://schemas.openxmlformats.org/officeDocument/2006/relationships/image" Target="../media/image52.jpg"/><Relationship Id="rId7" Type="http://schemas.openxmlformats.org/officeDocument/2006/relationships/hyperlink" Target="http://www.youtube.com/watch?v=tAgzGsL3mik" TargetMode="External"/><Relationship Id="rId8" Type="http://schemas.openxmlformats.org/officeDocument/2006/relationships/image" Target="../media/image5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hyperlink" Target="http://www.youtube.com/watch?v=tu9sQd1Hwt4" TargetMode="External"/><Relationship Id="rId4" Type="http://schemas.openxmlformats.org/officeDocument/2006/relationships/image" Target="../media/image53.jpg"/><Relationship Id="rId5" Type="http://schemas.openxmlformats.org/officeDocument/2006/relationships/hyperlink" Target="https://olvid.io/news/fr/#42" TargetMode="External"/><Relationship Id="rId6"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hyperlink" Target="https://olvid.io/faq/sauvegarder-vos-profils/" TargetMode="External"/><Relationship Id="rId4" Type="http://schemas.openxmlformats.org/officeDocument/2006/relationships/hyperlink" Target="https://olvid.io/faq/si-olvid-ne-fonctionne-pas/" TargetMode="External"/><Relationship Id="rId11" Type="http://schemas.openxmlformats.org/officeDocument/2006/relationships/hyperlink" Target="https://olvid.io/faq/roadmap-bientot" TargetMode="External"/><Relationship Id="rId10" Type="http://schemas.openxmlformats.org/officeDocument/2006/relationships/hyperlink" Target="https://www.linkedin.com/company/olvid/" TargetMode="External"/><Relationship Id="rId9" Type="http://schemas.openxmlformats.org/officeDocument/2006/relationships/hyperlink" Target="https://twitter.com/olvid_io" TargetMode="External"/><Relationship Id="rId5" Type="http://schemas.openxmlformats.org/officeDocument/2006/relationships/hyperlink" Target="https://olvid.io/faq/comment-installer-olvid/#mettre-a-jour-olvid" TargetMode="External"/><Relationship Id="rId6" Type="http://schemas.openxmlformats.org/officeDocument/2006/relationships/hyperlink" Target="https://olvid.io/faq/comment-installer-olvid/#mettre-a-jour-votre-systeme-d-exploitation" TargetMode="External"/><Relationship Id="rId7" Type="http://schemas.openxmlformats.org/officeDocument/2006/relationships/hyperlink" Target="https://olvid.io/faq/" TargetMode="External"/><Relationship Id="rId8" Type="http://schemas.openxmlformats.org/officeDocument/2006/relationships/hyperlink" Target="https://olvid.io/new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hyperlink" Target="https://olvid.io/faq/" TargetMode="External"/><Relationship Id="rId4" Type="http://schemas.openxmlformats.org/officeDocument/2006/relationships/hyperlink" Target="https://olvid.io/guides/" TargetMode="External"/><Relationship Id="rId5" Type="http://schemas.openxmlformats.org/officeDocument/2006/relationships/hyperlink" Target="https://olvid.io/faq/contacter-l-assistance-olvid/" TargetMode="External"/><Relationship Id="rId6" Type="http://schemas.openxmlformats.org/officeDocument/2006/relationships/hyperlink" Target="mailto:support@olvid.i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hyperlink" Target="https://olvid.io/faq/sauvegarder-vos-profils/" TargetMode="External"/><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slide" Target="/ppt/slides/slide4.xml"/><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hyperlink" Target="https://www.olvid.io/faq/restaurer-une-sauvegarde/" TargetMode="External"/><Relationship Id="rId7"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hyperlink" Target="https://olvid.io/faq/ajouter-des-contacts-de-votre-annuaire-d-entreprise/" TargetMode="External"/><Relationship Id="rId5" Type="http://schemas.openxmlformats.org/officeDocument/2006/relationships/image" Target="../media/image20.png"/><Relationship Id="rId6" Type="http://schemas.openxmlformats.org/officeDocument/2006/relationships/hyperlink" Target="http://www.youtube.com/watch?v=dWre3loMLX0" TargetMode="External"/><Relationship Id="rId7" Type="http://schemas.openxmlformats.org/officeDocument/2006/relationships/image" Target="../media/image1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s://olvid.io/faq/entrer-en-contact-en-face-a-face/" TargetMode="External"/><Relationship Id="rId4" Type="http://schemas.openxmlformats.org/officeDocument/2006/relationships/image" Target="../media/image23.png"/><Relationship Id="rId5" Type="http://schemas.openxmlformats.org/officeDocument/2006/relationships/hyperlink" Target="http://www.youtube.com/watch?v=HW7cCWykqiY" TargetMode="External"/><Relationship Id="rId6"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2" name="Shape 52"/>
        <p:cNvGrpSpPr/>
        <p:nvPr/>
      </p:nvGrpSpPr>
      <p:grpSpPr>
        <a:xfrm>
          <a:off x="0" y="0"/>
          <a:ext cx="0" cy="0"/>
          <a:chOff x="0" y="0"/>
          <a:chExt cx="0" cy="0"/>
        </a:xfrm>
      </p:grpSpPr>
      <p:sp>
        <p:nvSpPr>
          <p:cNvPr id="53" name="Google Shape;53;p13"/>
          <p:cNvSpPr txBox="1"/>
          <p:nvPr>
            <p:ph idx="1" type="subTitle"/>
          </p:nvPr>
        </p:nvSpPr>
        <p:spPr>
          <a:xfrm>
            <a:off x="311700" y="3915400"/>
            <a:ext cx="4260300" cy="893100"/>
          </a:xfrm>
          <a:prstGeom prst="rect">
            <a:avLst/>
          </a:prstGeom>
        </p:spPr>
        <p:txBody>
          <a:bodyPr anchorCtr="0" anchor="b" bIns="91425" lIns="91425" spcFirstLastPara="1" rIns="91425" wrap="square" tIns="91425">
            <a:noAutofit/>
          </a:bodyPr>
          <a:lstStyle/>
          <a:p>
            <a:pPr indent="0" lvl="0" marL="0" rtl="0" algn="l">
              <a:lnSpc>
                <a:spcPct val="150000"/>
              </a:lnSpc>
              <a:spcBef>
                <a:spcPts val="0"/>
              </a:spcBef>
              <a:spcAft>
                <a:spcPts val="0"/>
              </a:spcAft>
              <a:buClr>
                <a:schemeClr val="folHlink"/>
              </a:buClr>
              <a:buSzPts val="1100"/>
              <a:buFont typeface="Arial"/>
              <a:buNone/>
            </a:pPr>
            <a:r>
              <a:rPr lang="fr-FR" sz="1400">
                <a:solidFill>
                  <a:srgbClr val="212121"/>
                </a:solidFill>
                <a:latin typeface="Muli"/>
                <a:ea typeface="Muli"/>
                <a:cs typeface="Muli"/>
                <a:sym typeface="Muli"/>
              </a:rPr>
              <a:t>Vous préférez </a:t>
            </a:r>
            <a:r>
              <a:rPr lang="fr-FR" sz="1400">
                <a:solidFill>
                  <a:srgbClr val="212121"/>
                </a:solidFill>
                <a:latin typeface="Muli"/>
                <a:ea typeface="Muli"/>
                <a:cs typeface="Muli"/>
                <a:sym typeface="Muli"/>
              </a:rPr>
              <a:t>une vidéo ou l’aide détaillée ?</a:t>
            </a:r>
            <a:endParaRPr sz="1400">
              <a:solidFill>
                <a:srgbClr val="212121"/>
              </a:solidFill>
              <a:latin typeface="Muli"/>
              <a:ea typeface="Muli"/>
              <a:cs typeface="Muli"/>
              <a:sym typeface="Muli"/>
            </a:endParaRPr>
          </a:p>
          <a:p>
            <a:pPr indent="0" lvl="0" marL="0" rtl="0" algn="l">
              <a:lnSpc>
                <a:spcPct val="150000"/>
              </a:lnSpc>
              <a:spcBef>
                <a:spcPts val="0"/>
              </a:spcBef>
              <a:spcAft>
                <a:spcPts val="0"/>
              </a:spcAft>
              <a:buClr>
                <a:schemeClr val="folHlink"/>
              </a:buClr>
              <a:buSzPts val="1100"/>
              <a:buFont typeface="Arial"/>
              <a:buNone/>
            </a:pPr>
            <a:r>
              <a:rPr lang="fr-FR" sz="1400">
                <a:solidFill>
                  <a:srgbClr val="212121"/>
                </a:solidFill>
                <a:latin typeface="Muli"/>
                <a:ea typeface="Muli"/>
                <a:cs typeface="Muli"/>
                <a:sym typeface="Muli"/>
              </a:rPr>
              <a:t>Scannez simplement les codes QR</a:t>
            </a:r>
            <a:endParaRPr sz="1400">
              <a:solidFill>
                <a:srgbClr val="212121"/>
              </a:solidFill>
              <a:latin typeface="Muli"/>
              <a:ea typeface="Muli"/>
              <a:cs typeface="Muli"/>
              <a:sym typeface="Muli"/>
            </a:endParaRPr>
          </a:p>
        </p:txBody>
      </p:sp>
      <p:sp>
        <p:nvSpPr>
          <p:cNvPr id="54" name="Google Shape;54;p13"/>
          <p:cNvSpPr txBox="1"/>
          <p:nvPr>
            <p:ph type="title"/>
          </p:nvPr>
        </p:nvSpPr>
        <p:spPr>
          <a:xfrm>
            <a:off x="311700" y="1960300"/>
            <a:ext cx="3738300" cy="19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FR" sz="2900">
                <a:solidFill>
                  <a:srgbClr val="212121"/>
                </a:solidFill>
                <a:latin typeface="Muli"/>
                <a:ea typeface="Muli"/>
                <a:cs typeface="Muli"/>
                <a:sym typeface="Muli"/>
              </a:rPr>
              <a:t>Bien commencer</a:t>
            </a:r>
            <a:endParaRPr sz="2900">
              <a:solidFill>
                <a:srgbClr val="212121"/>
              </a:solidFill>
              <a:latin typeface="Muli"/>
              <a:ea typeface="Muli"/>
              <a:cs typeface="Muli"/>
              <a:sym typeface="Muli"/>
            </a:endParaRPr>
          </a:p>
          <a:p>
            <a:pPr indent="0" lvl="0" marL="0" rtl="0" algn="l">
              <a:spcBef>
                <a:spcPts val="0"/>
              </a:spcBef>
              <a:spcAft>
                <a:spcPts val="0"/>
              </a:spcAft>
              <a:buNone/>
            </a:pPr>
            <a:r>
              <a:t/>
            </a:r>
            <a:endParaRPr sz="800">
              <a:solidFill>
                <a:srgbClr val="212121"/>
              </a:solidFill>
              <a:latin typeface="Muli"/>
              <a:ea typeface="Muli"/>
              <a:cs typeface="Muli"/>
              <a:sym typeface="Muli"/>
            </a:endParaRPr>
          </a:p>
          <a:p>
            <a:pPr indent="0" lvl="0" marL="0" rtl="0" algn="l">
              <a:spcBef>
                <a:spcPts val="0"/>
              </a:spcBef>
              <a:spcAft>
                <a:spcPts val="0"/>
              </a:spcAft>
              <a:buClr>
                <a:schemeClr val="folHlink"/>
              </a:buClr>
              <a:buSzPts val="1100"/>
              <a:buFont typeface="Arial"/>
              <a:buNone/>
            </a:pPr>
            <a:r>
              <a:rPr lang="fr-FR" sz="2300">
                <a:solidFill>
                  <a:srgbClr val="212121"/>
                </a:solidFill>
                <a:latin typeface="Muli"/>
                <a:ea typeface="Muli"/>
                <a:cs typeface="Muli"/>
                <a:sym typeface="Muli"/>
              </a:rPr>
              <a:t>Guide pour les utilisateurs avec un annuaire d’entreprise par MDM</a:t>
            </a:r>
            <a:endParaRPr sz="2300">
              <a:solidFill>
                <a:srgbClr val="212121"/>
              </a:solidFill>
              <a:latin typeface="Muli"/>
              <a:ea typeface="Muli"/>
              <a:cs typeface="Muli"/>
              <a:sym typeface="Muli"/>
            </a:endParaRPr>
          </a:p>
        </p:txBody>
      </p:sp>
      <p:sp>
        <p:nvSpPr>
          <p:cNvPr id="55" name="Google Shape;55;p13"/>
          <p:cNvSpPr txBox="1"/>
          <p:nvPr>
            <p:ph idx="12" type="sldNum"/>
          </p:nvPr>
        </p:nvSpPr>
        <p:spPr>
          <a:xfrm>
            <a:off x="8641800" y="4845900"/>
            <a:ext cx="460200" cy="297600"/>
          </a:xfrm>
          <a:prstGeom prst="rect">
            <a:avLst/>
          </a:prstGeom>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fr-FR" sz="1200">
                <a:solidFill>
                  <a:srgbClr val="8991A3"/>
                </a:solidFill>
              </a:rPr>
              <a:t>‹#›</a:t>
            </a:fld>
            <a:endParaRPr sz="1200">
              <a:solidFill>
                <a:srgbClr val="8991A3"/>
              </a:solidFill>
            </a:endParaRPr>
          </a:p>
        </p:txBody>
      </p:sp>
      <p:sp>
        <p:nvSpPr>
          <p:cNvPr id="56" name="Google Shape;56;p13"/>
          <p:cNvSpPr txBox="1"/>
          <p:nvPr/>
        </p:nvSpPr>
        <p:spPr>
          <a:xfrm>
            <a:off x="311700" y="4774200"/>
            <a:ext cx="373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folHlink"/>
              </a:buClr>
              <a:buSzPts val="1100"/>
              <a:buFont typeface="Arial"/>
              <a:buNone/>
            </a:pPr>
            <a:r>
              <a:rPr lang="fr-FR" sz="1200">
                <a:solidFill>
                  <a:schemeClr val="accent6"/>
                </a:solidFill>
                <a:uFill>
                  <a:noFill/>
                </a:uFill>
                <a:latin typeface="Muli"/>
                <a:ea typeface="Muli"/>
                <a:cs typeface="Muli"/>
                <a:sym typeface="Muli"/>
                <a:hlinkClick r:id="rId3">
                  <a:extLst>
                    <a:ext uri="{A12FA001-AC4F-418D-AE19-62706E023703}">
                      <ahyp:hlinkClr val="tx"/>
                    </a:ext>
                  </a:extLst>
                </a:hlinkClick>
              </a:rPr>
              <a:t>27 novembre 2023</a:t>
            </a:r>
            <a:endParaRPr>
              <a:solidFill>
                <a:srgbClr val="8991A3"/>
              </a:solidFill>
              <a:latin typeface="Muli"/>
              <a:ea typeface="Muli"/>
              <a:cs typeface="Muli"/>
              <a:sym typeface="Mul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144" name="Google Shape;144;p22">
            <a:hlinkClick r:id="rId3"/>
          </p:cNvPr>
          <p:cNvPicPr preferRelativeResize="0"/>
          <p:nvPr/>
        </p:nvPicPr>
        <p:blipFill>
          <a:blip r:embed="rId4">
            <a:alphaModFix/>
          </a:blip>
          <a:stretch>
            <a:fillRect/>
          </a:stretch>
        </p:blipFill>
        <p:spPr>
          <a:xfrm>
            <a:off x="8450100" y="885900"/>
            <a:ext cx="460800" cy="1382400"/>
          </a:xfrm>
          <a:prstGeom prst="rect">
            <a:avLst/>
          </a:prstGeom>
          <a:noFill/>
          <a:ln>
            <a:noFill/>
          </a:ln>
        </p:spPr>
      </p:pic>
      <p:pic>
        <p:nvPicPr>
          <p:cNvPr descr="Voici comment ajouter un contact sur Olvid quand vous êtes à distance.&#10;Voici un article qui vous permettra d’en savoir plus sur ce sujet :&#10;Ajouter un contact à distance : https://olvid.io/faq/ajouter-un-contact-a-distanc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s0xy9cw30j4" id="145" name="Google Shape;145;p22" title="Entrer en contact à distance - Assistance Olvid">
            <a:hlinkClick r:id="rId5"/>
          </p:cNvPr>
          <p:cNvPicPr preferRelativeResize="0"/>
          <p:nvPr/>
        </p:nvPicPr>
        <p:blipFill>
          <a:blip r:embed="rId6">
            <a:alphaModFix/>
          </a:blip>
          <a:stretch>
            <a:fillRect/>
          </a:stretch>
        </p:blipFill>
        <p:spPr>
          <a:xfrm>
            <a:off x="728475" y="411750"/>
            <a:ext cx="7687059"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151" name="Google Shape;151;p23">
            <a:hlinkClick r:id="rId3"/>
          </p:cNvPr>
          <p:cNvPicPr preferRelativeResize="0"/>
          <p:nvPr/>
        </p:nvPicPr>
        <p:blipFill>
          <a:blip r:embed="rId4">
            <a:alphaModFix/>
          </a:blip>
          <a:stretch>
            <a:fillRect/>
          </a:stretch>
        </p:blipFill>
        <p:spPr>
          <a:xfrm>
            <a:off x="8450112" y="885900"/>
            <a:ext cx="460800" cy="1382400"/>
          </a:xfrm>
          <a:prstGeom prst="rect">
            <a:avLst/>
          </a:prstGeom>
          <a:noFill/>
          <a:ln>
            <a:noFill/>
          </a:ln>
        </p:spPr>
      </p:pic>
      <p:pic>
        <p:nvPicPr>
          <p:cNvPr descr="Voici comment présenter vos contacts les uns aux autres.&#10;Voici un article qui vous permettra d’en savoir plus sur ce sujet :&#10;Présenter un contact à d'autres : https://olvid.io/faq/presenter-un-contact-a-un-autr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coming soon" id="152" name="Google Shape;152;p23" title="Présenter vos contacts les uns aux autres - Assistance Olvid">
            <a:hlinkClick r:id="rId5"/>
          </p:cNvPr>
          <p:cNvPicPr preferRelativeResize="0"/>
          <p:nvPr/>
        </p:nvPicPr>
        <p:blipFill>
          <a:blip r:embed="rId6">
            <a:alphaModFix/>
          </a:blip>
          <a:stretch>
            <a:fillRect/>
          </a:stretch>
        </p:blipFill>
        <p:spPr>
          <a:xfrm>
            <a:off x="728475" y="411750"/>
            <a:ext cx="7687059"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58" name="Google Shape;158;p2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Olvid Desktop</a:t>
            </a:r>
            <a:r>
              <a:rPr lang="fr-FR">
                <a:solidFill>
                  <a:schemeClr val="lt1"/>
                </a:solidFill>
              </a:rPr>
              <a:t>. </a:t>
            </a:r>
            <a:r>
              <a:rPr lang="fr-FR"/>
              <a:t>Utiliser Olvid avec un ordinateur</a:t>
            </a:r>
            <a:r>
              <a:rPr lang="fr-FR">
                <a:solidFill>
                  <a:schemeClr val="lt1"/>
                </a:solidFill>
              </a:rPr>
              <a:t>.</a:t>
            </a:r>
            <a:endParaRPr>
              <a:solidFill>
                <a:schemeClr val="accent6"/>
              </a:solidFill>
            </a:endParaRPr>
          </a:p>
        </p:txBody>
      </p:sp>
      <p:pic>
        <p:nvPicPr>
          <p:cNvPr id="159" name="Google Shape;159;p24">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160" name="Google Shape;160;p24"/>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Vous pouvez utiliser vos profils Olvid sur plusieurs appareils (ordinateurs, mobiles, etc.) simultanément.</a:t>
            </a:r>
            <a:endParaRPr sz="1400">
              <a:solidFill>
                <a:schemeClr val="folHlink"/>
              </a:solidFill>
              <a:highlight>
                <a:srgbClr val="FFFFFF"/>
              </a:highlight>
            </a:endParaRPr>
          </a:p>
          <a:p>
            <a:pPr indent="0" lvl="0" marL="0" rtl="0" algn="l">
              <a:lnSpc>
                <a:spcPct val="115000"/>
              </a:lnSpc>
              <a:spcBef>
                <a:spcPts val="800"/>
              </a:spcBef>
              <a:spcAft>
                <a:spcPts val="0"/>
              </a:spcAft>
              <a:buNone/>
            </a:pPr>
            <a:r>
              <a:rPr lang="fr-FR" sz="1400">
                <a:solidFill>
                  <a:schemeClr val="folHlink"/>
                </a:solidFill>
                <a:highlight>
                  <a:srgbClr val="FFFFFF"/>
                </a:highlight>
              </a:rPr>
              <a:t>Il vous sera ainsi beaucoup plus facile de les réimporter sur les appareils suivants, </a:t>
            </a:r>
            <a:r>
              <a:rPr lang="fr-FR" sz="1400">
                <a:solidFill>
                  <a:srgbClr val="2F65F5"/>
                </a:solidFill>
                <a:highlight>
                  <a:srgbClr val="FFFFFF"/>
                </a:highlight>
                <a:uFill>
                  <a:noFill/>
                </a:uFill>
                <a:hlinkClick r:id="rId5">
                  <a:extLst>
                    <a:ext uri="{A12FA001-AC4F-418D-AE19-62706E023703}">
                      <ahyp:hlinkClr val="tx"/>
                    </a:ext>
                  </a:extLst>
                </a:hlinkClick>
              </a:rPr>
              <a:t>en cas de changement ou de perte d’appareil</a:t>
            </a:r>
            <a:r>
              <a:rPr lang="fr-FR" sz="1400">
                <a:solidFill>
                  <a:schemeClr val="folHlink"/>
                </a:solidFill>
                <a:highlight>
                  <a:srgbClr val="FFFFFF"/>
                </a:highlight>
              </a:rPr>
              <a:t>.</a:t>
            </a:r>
            <a:endParaRPr sz="1400">
              <a:solidFill>
                <a:schemeClr val="folHlink"/>
              </a:solidFill>
              <a:highlight>
                <a:srgbClr val="FFFFFF"/>
              </a:highlight>
            </a:endParaRPr>
          </a:p>
          <a:p>
            <a:pPr indent="0" lvl="0" marL="0" rtl="0" algn="l">
              <a:lnSpc>
                <a:spcPct val="115000"/>
              </a:lnSpc>
              <a:spcBef>
                <a:spcPts val="800"/>
              </a:spcBef>
              <a:spcAft>
                <a:spcPts val="0"/>
              </a:spcAft>
              <a:buClr>
                <a:schemeClr val="folHlink"/>
              </a:buClr>
              <a:buSzPts val="1100"/>
              <a:buFont typeface="Arial"/>
              <a:buNone/>
            </a:pPr>
            <a:r>
              <a:rPr lang="fr-FR" sz="1400">
                <a:solidFill>
                  <a:schemeClr val="folHlink"/>
                </a:solidFill>
                <a:highlight>
                  <a:srgbClr val="FFFFFF"/>
                </a:highlight>
              </a:rPr>
              <a:t>Suivez ce lien d’aide pour installer et utiliser Olvid sur macOS et Windows.</a:t>
            </a:r>
            <a:endParaRPr sz="1400">
              <a:solidFill>
                <a:schemeClr val="folHlink"/>
              </a:solidFill>
              <a:highlight>
                <a:srgbClr val="FFFFFF"/>
              </a:highlight>
            </a:endParaRPr>
          </a:p>
          <a:p>
            <a:pPr indent="0" lvl="0" marL="0" rtl="0" algn="l">
              <a:lnSpc>
                <a:spcPct val="115000"/>
              </a:lnSpc>
              <a:spcBef>
                <a:spcPts val="800"/>
              </a:spcBef>
              <a:spcAft>
                <a:spcPts val="800"/>
              </a:spcAft>
              <a:buClr>
                <a:schemeClr val="folHlink"/>
              </a:buClr>
              <a:buSzPts val="1100"/>
              <a:buFont typeface="Arial"/>
              <a:buNone/>
            </a:pPr>
            <a:r>
              <a:rPr lang="fr-FR" sz="1400">
                <a:solidFill>
                  <a:schemeClr val="hlink"/>
                </a:solidFill>
                <a:highlight>
                  <a:srgbClr val="FFFFFF"/>
                </a:highlight>
                <a:uFill>
                  <a:noFill/>
                </a:uFill>
                <a:hlinkClick r:id="rId6"/>
              </a:rPr>
              <a:t>https://olvid.io/faq/utiliser-olvid-desktop-sur-ordinateur</a:t>
            </a:r>
            <a:endParaRPr sz="1400">
              <a:solidFill>
                <a:schemeClr val="folHlink"/>
              </a:solidFill>
              <a:highlight>
                <a:srgbClr val="FFFFFF"/>
              </a:highlight>
            </a:endParaRPr>
          </a:p>
        </p:txBody>
      </p:sp>
      <p:pic>
        <p:nvPicPr>
          <p:cNvPr id="161" name="Google Shape;161;p24"/>
          <p:cNvPicPr preferRelativeResize="0"/>
          <p:nvPr/>
        </p:nvPicPr>
        <p:blipFill>
          <a:blip r:embed="rId7">
            <a:alphaModFix/>
          </a:blip>
          <a:stretch>
            <a:fillRect/>
          </a:stretch>
        </p:blipFill>
        <p:spPr>
          <a:xfrm>
            <a:off x="152400" y="1038300"/>
            <a:ext cx="5236577" cy="32524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67" name="Google Shape;167;p25"/>
          <p:cNvSpPr txBox="1"/>
          <p:nvPr>
            <p:ph type="title"/>
          </p:nvPr>
        </p:nvSpPr>
        <p:spPr>
          <a:xfrm>
            <a:off x="234000" y="0"/>
            <a:ext cx="86760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Sauvegardez votre profil tout de suite </a:t>
            </a:r>
            <a:r>
              <a:rPr lang="fr-FR">
                <a:solidFill>
                  <a:schemeClr val="lt1"/>
                </a:solidFill>
              </a:rPr>
              <a:t>!</a:t>
            </a:r>
            <a:endParaRPr>
              <a:solidFill>
                <a:schemeClr val="lt1"/>
              </a:solidFill>
            </a:endParaRPr>
          </a:p>
        </p:txBody>
      </p:sp>
      <p:sp>
        <p:nvSpPr>
          <p:cNvPr id="168" name="Google Shape;168;p25"/>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179999" marR="18773" rtl="0" algn="l">
              <a:lnSpc>
                <a:spcPct val="115000"/>
              </a:lnSpc>
              <a:spcBef>
                <a:spcPts val="0"/>
              </a:spcBef>
              <a:spcAft>
                <a:spcPts val="0"/>
              </a:spcAft>
              <a:buClr>
                <a:schemeClr val="folHlink"/>
              </a:buClr>
              <a:buSzPts val="1100"/>
              <a:buFont typeface="Arial"/>
              <a:buNone/>
            </a:pPr>
            <a:r>
              <a:rPr lang="fr-FR" sz="1400"/>
              <a:t>En prévision d’une perte ou d’un changement d’appareil, </a:t>
            </a:r>
            <a:r>
              <a:rPr b="1" lang="fr-FR" sz="1400"/>
              <a:t>seule</a:t>
            </a:r>
            <a:r>
              <a:rPr lang="fr-FR" sz="1400"/>
              <a:t> une sauvegarde de votre profil avec l’appareil qui le détient vous permettra de le restaurer pour le réutiliser sur le suivant.</a:t>
            </a:r>
            <a:endParaRPr sz="1400"/>
          </a:p>
          <a:p>
            <a:pPr indent="0" lvl="0" marL="179999" marR="18773" rtl="0" algn="l">
              <a:lnSpc>
                <a:spcPct val="115000"/>
              </a:lnSpc>
              <a:spcBef>
                <a:spcPts val="1000"/>
              </a:spcBef>
              <a:spcAft>
                <a:spcPts val="1000"/>
              </a:spcAft>
              <a:buClr>
                <a:schemeClr val="folHlink"/>
              </a:buClr>
              <a:buSzPts val="1100"/>
              <a:buFont typeface="Arial"/>
              <a:buNone/>
            </a:pPr>
            <a:r>
              <a:rPr lang="fr-FR" sz="1400"/>
              <a:t>Alors </a:t>
            </a:r>
            <a:r>
              <a:rPr lang="fr-FR" sz="1400">
                <a:solidFill>
                  <a:schemeClr val="hlink"/>
                </a:solidFill>
                <a:uFill>
                  <a:noFill/>
                </a:uFill>
                <a:hlinkClick r:id="rId3"/>
              </a:rPr>
              <a:t>sauvegardez votre profil</a:t>
            </a:r>
            <a:r>
              <a:rPr lang="fr-FR" sz="1400"/>
              <a:t> tout de suite !</a:t>
            </a:r>
            <a:endParaRPr sz="1400"/>
          </a:p>
        </p:txBody>
      </p:sp>
      <p:pic>
        <p:nvPicPr>
          <p:cNvPr id="169" name="Google Shape;169;p25">
            <a:hlinkClick r:id="rId4"/>
          </p:cNvPr>
          <p:cNvPicPr preferRelativeResize="0"/>
          <p:nvPr/>
        </p:nvPicPr>
        <p:blipFill>
          <a:blip r:embed="rId5">
            <a:alphaModFix/>
          </a:blip>
          <a:stretch>
            <a:fillRect/>
          </a:stretch>
        </p:blipFill>
        <p:spPr>
          <a:xfrm>
            <a:off x="8450025" y="885900"/>
            <a:ext cx="459975" cy="1379925"/>
          </a:xfrm>
          <a:prstGeom prst="rect">
            <a:avLst/>
          </a:prstGeom>
          <a:noFill/>
          <a:ln>
            <a:noFill/>
          </a:ln>
        </p:spPr>
      </p:pic>
      <p:pic>
        <p:nvPicPr>
          <p:cNvPr descr="Voici comment sauvegarder votre profil.&#10;Voici un article qui vous permettra d’en savoir plus sur ce sujet :&#10;Sauvegarder votre ID et contacts : https://olvid.io/faq/a-propos-de-la-sauvegard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6rTO2EhwiQg" id="170" name="Google Shape;170;p25" title="Sauvegarder votre profil - Assistance Olvid">
            <a:hlinkClick r:id="rId6"/>
          </p:cNvPr>
          <p:cNvPicPr preferRelativeResize="0"/>
          <p:nvPr/>
        </p:nvPicPr>
        <p:blipFill>
          <a:blip r:embed="rId7">
            <a:alphaModFix/>
          </a:blip>
          <a:stretch>
            <a:fillRect/>
          </a:stretch>
        </p:blipFill>
        <p:spPr>
          <a:xfrm>
            <a:off x="234000" y="885888"/>
            <a:ext cx="5388975" cy="30178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76" name="Google Shape;176;p26"/>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Créer des groupes</a:t>
            </a:r>
            <a:r>
              <a:rPr lang="fr-FR">
                <a:solidFill>
                  <a:schemeClr val="lt1"/>
                </a:solidFill>
              </a:rPr>
              <a:t>.</a:t>
            </a:r>
            <a:endParaRPr>
              <a:solidFill>
                <a:schemeClr val="accent6"/>
              </a:solidFill>
            </a:endParaRPr>
          </a:p>
        </p:txBody>
      </p:sp>
      <p:pic>
        <p:nvPicPr>
          <p:cNvPr id="177" name="Google Shape;177;p26">
            <a:hlinkClick r:id="rId3"/>
          </p:cNvPr>
          <p:cNvPicPr preferRelativeResize="0"/>
          <p:nvPr/>
        </p:nvPicPr>
        <p:blipFill>
          <a:blip r:embed="rId4">
            <a:alphaModFix/>
          </a:blip>
          <a:stretch>
            <a:fillRect/>
          </a:stretch>
        </p:blipFill>
        <p:spPr>
          <a:xfrm>
            <a:off x="8450100" y="885900"/>
            <a:ext cx="459900" cy="919779"/>
          </a:xfrm>
          <a:prstGeom prst="rect">
            <a:avLst/>
          </a:prstGeom>
          <a:noFill/>
          <a:ln>
            <a:noFill/>
          </a:ln>
        </p:spPr>
      </p:pic>
      <p:sp>
        <p:nvSpPr>
          <p:cNvPr id="178" name="Google Shape;178;p26"/>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marR="128549" rtl="0" algn="l">
              <a:lnSpc>
                <a:spcPct val="115000"/>
              </a:lnSpc>
              <a:spcBef>
                <a:spcPts val="0"/>
              </a:spcBef>
              <a:spcAft>
                <a:spcPts val="0"/>
              </a:spcAft>
              <a:buNone/>
            </a:pPr>
            <a:r>
              <a:rPr lang="fr-FR" sz="1400">
                <a:solidFill>
                  <a:schemeClr val="folHlink"/>
                </a:solidFill>
                <a:highlight>
                  <a:srgbClr val="FFFFFF"/>
                </a:highlight>
              </a:rPr>
              <a:t>Depuis l’onglet           groupes, vous pouvez créer, rejoindre ou quitter un groupe et sa discussion dans laquelle les messages sont reçus par tous ses participants.</a:t>
            </a:r>
            <a:endParaRPr sz="1400">
              <a:solidFill>
                <a:schemeClr val="folHlink"/>
              </a:solidFill>
              <a:highlight>
                <a:srgbClr val="FFFFFF"/>
              </a:highlight>
            </a:endParaRPr>
          </a:p>
          <a:p>
            <a:pPr indent="0" lvl="0" marL="0" marR="128549" rtl="0" algn="l">
              <a:lnSpc>
                <a:spcPct val="115000"/>
              </a:lnSpc>
              <a:spcBef>
                <a:spcPts val="1000"/>
              </a:spcBef>
              <a:spcAft>
                <a:spcPts val="800"/>
              </a:spcAft>
              <a:buNone/>
            </a:pPr>
            <a:r>
              <a:rPr lang="fr-FR" sz="1400">
                <a:solidFill>
                  <a:schemeClr val="folHlink"/>
                </a:solidFill>
                <a:highlight>
                  <a:srgbClr val="FFFFFF"/>
                </a:highlight>
              </a:rPr>
              <a:t>Si vous êtes administrateur d’un groupe, vous pourrez </a:t>
            </a:r>
            <a:r>
              <a:rPr lang="fr-FR" sz="1400">
                <a:solidFill>
                  <a:schemeClr val="hlink"/>
                </a:solidFill>
                <a:highlight>
                  <a:srgbClr val="FFFFFF"/>
                </a:highlight>
                <a:uFill>
                  <a:noFill/>
                </a:uFill>
                <a:hlinkClick action="ppaction://hlinksldjump" r:id="rId5"/>
              </a:rPr>
              <a:t>accorder ou retirer le droit d’administrer le groupe à d’autres participants</a:t>
            </a:r>
            <a:r>
              <a:rPr lang="fr-FR" sz="1400">
                <a:solidFill>
                  <a:schemeClr val="folHlink"/>
                </a:solidFill>
                <a:highlight>
                  <a:srgbClr val="FFFFFF"/>
                </a:highlight>
              </a:rPr>
              <a:t> qui pourront alors ajouter ou supprimer des participants et d’autres administrateurs.</a:t>
            </a:r>
            <a:endParaRPr sz="1400">
              <a:solidFill>
                <a:schemeClr val="folHlink"/>
              </a:solidFill>
              <a:highlight>
                <a:srgbClr val="FFFFFF"/>
              </a:highlight>
            </a:endParaRPr>
          </a:p>
        </p:txBody>
      </p:sp>
      <p:pic>
        <p:nvPicPr>
          <p:cNvPr id="179" name="Google Shape;179;p26"/>
          <p:cNvPicPr preferRelativeResize="0"/>
          <p:nvPr/>
        </p:nvPicPr>
        <p:blipFill>
          <a:blip r:embed="rId6">
            <a:alphaModFix/>
          </a:blip>
          <a:stretch>
            <a:fillRect/>
          </a:stretch>
        </p:blipFill>
        <p:spPr>
          <a:xfrm>
            <a:off x="311700" y="885900"/>
            <a:ext cx="1953238" cy="3952799"/>
          </a:xfrm>
          <a:prstGeom prst="rect">
            <a:avLst/>
          </a:prstGeom>
          <a:noFill/>
          <a:ln>
            <a:noFill/>
          </a:ln>
        </p:spPr>
      </p:pic>
      <p:pic>
        <p:nvPicPr>
          <p:cNvPr id="180" name="Google Shape;180;p26"/>
          <p:cNvPicPr preferRelativeResize="0"/>
          <p:nvPr/>
        </p:nvPicPr>
        <p:blipFill>
          <a:blip r:embed="rId7">
            <a:alphaModFix/>
          </a:blip>
          <a:stretch>
            <a:fillRect/>
          </a:stretch>
        </p:blipFill>
        <p:spPr>
          <a:xfrm>
            <a:off x="2804788" y="885900"/>
            <a:ext cx="1953238" cy="3952799"/>
          </a:xfrm>
          <a:prstGeom prst="rect">
            <a:avLst/>
          </a:prstGeom>
          <a:noFill/>
          <a:ln>
            <a:noFill/>
          </a:ln>
        </p:spPr>
      </p:pic>
      <p:pic>
        <p:nvPicPr>
          <p:cNvPr id="181" name="Google Shape;181;p26"/>
          <p:cNvPicPr preferRelativeResize="0"/>
          <p:nvPr/>
        </p:nvPicPr>
        <p:blipFill>
          <a:blip r:embed="rId8">
            <a:alphaModFix/>
          </a:blip>
          <a:stretch>
            <a:fillRect/>
          </a:stretch>
        </p:blipFill>
        <p:spPr>
          <a:xfrm>
            <a:off x="6437663" y="964401"/>
            <a:ext cx="408675" cy="215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7"/>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87" name="Google Shape;187;p27"/>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Accorder ou retirer le droit d’administrer un groupe</a:t>
            </a:r>
            <a:r>
              <a:rPr lang="fr-FR">
                <a:solidFill>
                  <a:schemeClr val="lt1"/>
                </a:solidFill>
              </a:rPr>
              <a:t>.</a:t>
            </a:r>
            <a:endParaRPr>
              <a:solidFill>
                <a:schemeClr val="accent6"/>
              </a:solidFill>
            </a:endParaRPr>
          </a:p>
        </p:txBody>
      </p:sp>
      <p:pic>
        <p:nvPicPr>
          <p:cNvPr id="188" name="Google Shape;188;p27">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pic>
        <p:nvPicPr>
          <p:cNvPr id="189" name="Google Shape;189;p27"/>
          <p:cNvPicPr preferRelativeResize="0"/>
          <p:nvPr/>
        </p:nvPicPr>
        <p:blipFill>
          <a:blip r:embed="rId5">
            <a:alphaModFix/>
          </a:blip>
          <a:stretch>
            <a:fillRect/>
          </a:stretch>
        </p:blipFill>
        <p:spPr>
          <a:xfrm>
            <a:off x="312750" y="885900"/>
            <a:ext cx="3488436" cy="1962000"/>
          </a:xfrm>
          <a:prstGeom prst="rect">
            <a:avLst/>
          </a:prstGeom>
          <a:noFill/>
          <a:ln>
            <a:noFill/>
          </a:ln>
        </p:spPr>
      </p:pic>
      <p:pic>
        <p:nvPicPr>
          <p:cNvPr id="190" name="Google Shape;190;p27"/>
          <p:cNvPicPr preferRelativeResize="0"/>
          <p:nvPr/>
        </p:nvPicPr>
        <p:blipFill>
          <a:blip r:embed="rId6">
            <a:alphaModFix/>
          </a:blip>
          <a:stretch>
            <a:fillRect/>
          </a:stretch>
        </p:blipFill>
        <p:spPr>
          <a:xfrm>
            <a:off x="4051049" y="885900"/>
            <a:ext cx="3488436" cy="1962000"/>
          </a:xfrm>
          <a:prstGeom prst="rect">
            <a:avLst/>
          </a:prstGeom>
          <a:noFill/>
          <a:ln>
            <a:noFill/>
          </a:ln>
        </p:spPr>
      </p:pic>
      <p:pic>
        <p:nvPicPr>
          <p:cNvPr id="191" name="Google Shape;191;p27"/>
          <p:cNvPicPr preferRelativeResize="0"/>
          <p:nvPr/>
        </p:nvPicPr>
        <p:blipFill>
          <a:blip r:embed="rId7">
            <a:alphaModFix/>
          </a:blip>
          <a:stretch>
            <a:fillRect/>
          </a:stretch>
        </p:blipFill>
        <p:spPr>
          <a:xfrm>
            <a:off x="312750" y="2847125"/>
            <a:ext cx="3488436" cy="1962000"/>
          </a:xfrm>
          <a:prstGeom prst="rect">
            <a:avLst/>
          </a:prstGeom>
          <a:noFill/>
          <a:ln>
            <a:noFill/>
          </a:ln>
        </p:spPr>
      </p:pic>
      <p:pic>
        <p:nvPicPr>
          <p:cNvPr id="192" name="Google Shape;192;p27"/>
          <p:cNvPicPr preferRelativeResize="0"/>
          <p:nvPr/>
        </p:nvPicPr>
        <p:blipFill>
          <a:blip r:embed="rId8">
            <a:alphaModFix/>
          </a:blip>
          <a:stretch>
            <a:fillRect/>
          </a:stretch>
        </p:blipFill>
        <p:spPr>
          <a:xfrm>
            <a:off x="4051049" y="2847125"/>
            <a:ext cx="3488436" cy="1962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98" name="Google Shape;198;p28"/>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Discuter, échanger, par écrit ou de vive voix</a:t>
            </a:r>
            <a:r>
              <a:rPr lang="fr-FR">
                <a:solidFill>
                  <a:schemeClr val="lt1"/>
                </a:solidFill>
              </a:rPr>
              <a:t>.</a:t>
            </a:r>
            <a:endParaRPr>
              <a:solidFill>
                <a:schemeClr val="accent6"/>
              </a:solidFill>
            </a:endParaRPr>
          </a:p>
        </p:txBody>
      </p:sp>
      <p:pic>
        <p:nvPicPr>
          <p:cNvPr id="199" name="Google Shape;199;p28">
            <a:hlinkClick r:id="rId3"/>
          </p:cNvPr>
          <p:cNvPicPr preferRelativeResize="0"/>
          <p:nvPr/>
        </p:nvPicPr>
        <p:blipFill>
          <a:blip r:embed="rId4">
            <a:alphaModFix/>
          </a:blip>
          <a:stretch>
            <a:fillRect/>
          </a:stretch>
        </p:blipFill>
        <p:spPr>
          <a:xfrm>
            <a:off x="8450100" y="885900"/>
            <a:ext cx="459900" cy="919822"/>
          </a:xfrm>
          <a:prstGeom prst="rect">
            <a:avLst/>
          </a:prstGeom>
          <a:noFill/>
          <a:ln>
            <a:noFill/>
          </a:ln>
        </p:spPr>
      </p:pic>
      <p:sp>
        <p:nvSpPr>
          <p:cNvPr id="200" name="Google Shape;200;p28"/>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marR="128549" rtl="0" algn="l">
              <a:lnSpc>
                <a:spcPct val="115000"/>
              </a:lnSpc>
              <a:spcBef>
                <a:spcPts val="0"/>
              </a:spcBef>
              <a:spcAft>
                <a:spcPts val="0"/>
              </a:spcAft>
              <a:buNone/>
            </a:pPr>
            <a:r>
              <a:rPr lang="fr-FR" sz="1400">
                <a:solidFill>
                  <a:schemeClr val="folHlink"/>
                </a:solidFill>
                <a:highlight>
                  <a:srgbClr val="FFFFFF"/>
                </a:highlight>
              </a:rPr>
              <a:t>Vous pouvez aussi appeler l’ensemble des membres d’un groupe.</a:t>
            </a:r>
            <a:endParaRPr sz="1400">
              <a:solidFill>
                <a:schemeClr val="folHlink"/>
              </a:solidFill>
              <a:highlight>
                <a:srgbClr val="FFFFFF"/>
              </a:highlight>
            </a:endParaRPr>
          </a:p>
          <a:p>
            <a:pPr indent="0" lvl="0" marL="0" marR="128549" rtl="0" algn="l">
              <a:lnSpc>
                <a:spcPct val="115000"/>
              </a:lnSpc>
              <a:spcBef>
                <a:spcPts val="1000"/>
              </a:spcBef>
              <a:spcAft>
                <a:spcPts val="1000"/>
              </a:spcAft>
              <a:buNone/>
            </a:pPr>
            <a:r>
              <a:rPr lang="fr-FR" sz="1400">
                <a:solidFill>
                  <a:schemeClr val="folHlink"/>
                </a:solidFill>
                <a:highlight>
                  <a:srgbClr val="FFFFFF"/>
                </a:highlight>
              </a:rPr>
              <a:t>Dans la discussion de groupe, appuyer sur 	&gt; </a:t>
            </a:r>
            <a:r>
              <a:rPr b="1" lang="fr-FR" sz="1400">
                <a:solidFill>
                  <a:schemeClr val="folHlink"/>
                </a:solidFill>
                <a:highlight>
                  <a:srgbClr val="FFFFFF"/>
                </a:highlight>
              </a:rPr>
              <a:t>Appeler</a:t>
            </a:r>
            <a:r>
              <a:rPr lang="fr-FR" sz="1400">
                <a:solidFill>
                  <a:schemeClr val="folHlink"/>
                </a:solidFill>
                <a:highlight>
                  <a:srgbClr val="FFFFFF"/>
                </a:highlight>
              </a:rPr>
              <a:t> 📞, en haut à droite.</a:t>
            </a:r>
            <a:endParaRPr sz="1400">
              <a:solidFill>
                <a:schemeClr val="accent6"/>
              </a:solidFill>
            </a:endParaRPr>
          </a:p>
        </p:txBody>
      </p:sp>
      <p:pic>
        <p:nvPicPr>
          <p:cNvPr id="201" name="Google Shape;201;p28">
            <a:hlinkClick r:id="rId5"/>
          </p:cNvPr>
          <p:cNvPicPr preferRelativeResize="0"/>
          <p:nvPr/>
        </p:nvPicPr>
        <p:blipFill>
          <a:blip r:embed="rId6">
            <a:alphaModFix/>
          </a:blip>
          <a:stretch>
            <a:fillRect/>
          </a:stretch>
        </p:blipFill>
        <p:spPr>
          <a:xfrm>
            <a:off x="311700" y="885900"/>
            <a:ext cx="1953238" cy="3952799"/>
          </a:xfrm>
          <a:prstGeom prst="rect">
            <a:avLst/>
          </a:prstGeom>
          <a:noFill/>
          <a:ln>
            <a:noFill/>
          </a:ln>
        </p:spPr>
      </p:pic>
      <p:pic>
        <p:nvPicPr>
          <p:cNvPr id="202" name="Google Shape;202;p28">
            <a:hlinkClick r:id="rId7"/>
          </p:cNvPr>
          <p:cNvPicPr preferRelativeResize="0"/>
          <p:nvPr/>
        </p:nvPicPr>
        <p:blipFill>
          <a:blip r:embed="rId8">
            <a:alphaModFix/>
          </a:blip>
          <a:stretch>
            <a:fillRect/>
          </a:stretch>
        </p:blipFill>
        <p:spPr>
          <a:xfrm>
            <a:off x="2663888" y="885900"/>
            <a:ext cx="1953238" cy="3952799"/>
          </a:xfrm>
          <a:prstGeom prst="rect">
            <a:avLst/>
          </a:prstGeom>
          <a:noFill/>
          <a:ln>
            <a:noFill/>
          </a:ln>
        </p:spPr>
      </p:pic>
      <p:pic>
        <p:nvPicPr>
          <p:cNvPr id="203" name="Google Shape;203;p28"/>
          <p:cNvPicPr preferRelativeResize="0"/>
          <p:nvPr/>
        </p:nvPicPr>
        <p:blipFill>
          <a:blip r:embed="rId9">
            <a:alphaModFix/>
          </a:blip>
          <a:stretch>
            <a:fillRect/>
          </a:stretch>
        </p:blipFill>
        <p:spPr>
          <a:xfrm>
            <a:off x="6225700" y="2072693"/>
            <a:ext cx="277200" cy="2732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09" name="Google Shape;209;p29"/>
          <p:cNvSpPr txBox="1"/>
          <p:nvPr>
            <p:ph type="title"/>
          </p:nvPr>
        </p:nvSpPr>
        <p:spPr>
          <a:xfrm>
            <a:off x="311700" y="0"/>
            <a:ext cx="8598300" cy="89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Changer les sons de notification par discussion</a:t>
            </a:r>
            <a:r>
              <a:rPr lang="fr-FR">
                <a:solidFill>
                  <a:schemeClr val="lt1"/>
                </a:solidFill>
              </a:rPr>
              <a:t>.</a:t>
            </a:r>
            <a:endParaRPr>
              <a:solidFill>
                <a:schemeClr val="accent6"/>
              </a:solidFill>
            </a:endParaRPr>
          </a:p>
        </p:txBody>
      </p:sp>
      <p:pic>
        <p:nvPicPr>
          <p:cNvPr id="210" name="Google Shape;210;p29">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pic>
        <p:nvPicPr>
          <p:cNvPr id="211" name="Google Shape;211;p29"/>
          <p:cNvPicPr preferRelativeResize="0"/>
          <p:nvPr/>
        </p:nvPicPr>
        <p:blipFill>
          <a:blip r:embed="rId5">
            <a:alphaModFix/>
          </a:blip>
          <a:stretch>
            <a:fillRect/>
          </a:stretch>
        </p:blipFill>
        <p:spPr>
          <a:xfrm>
            <a:off x="311710" y="885891"/>
            <a:ext cx="3488436" cy="1962000"/>
          </a:xfrm>
          <a:prstGeom prst="rect">
            <a:avLst/>
          </a:prstGeom>
          <a:noFill/>
          <a:ln>
            <a:noFill/>
          </a:ln>
        </p:spPr>
      </p:pic>
      <p:pic>
        <p:nvPicPr>
          <p:cNvPr id="212" name="Google Shape;212;p29"/>
          <p:cNvPicPr preferRelativeResize="0"/>
          <p:nvPr/>
        </p:nvPicPr>
        <p:blipFill>
          <a:blip r:embed="rId6">
            <a:alphaModFix/>
          </a:blip>
          <a:stretch>
            <a:fillRect/>
          </a:stretch>
        </p:blipFill>
        <p:spPr>
          <a:xfrm>
            <a:off x="4050025" y="885900"/>
            <a:ext cx="3484514" cy="1962000"/>
          </a:xfrm>
          <a:prstGeom prst="rect">
            <a:avLst/>
          </a:prstGeom>
          <a:noFill/>
          <a:ln>
            <a:noFill/>
          </a:ln>
        </p:spPr>
      </p:pic>
      <p:pic>
        <p:nvPicPr>
          <p:cNvPr id="213" name="Google Shape;213;p29"/>
          <p:cNvPicPr preferRelativeResize="0"/>
          <p:nvPr/>
        </p:nvPicPr>
        <p:blipFill>
          <a:blip r:embed="rId7">
            <a:alphaModFix/>
          </a:blip>
          <a:stretch>
            <a:fillRect/>
          </a:stretch>
        </p:blipFill>
        <p:spPr>
          <a:xfrm>
            <a:off x="313663" y="2847150"/>
            <a:ext cx="3484514" cy="1962000"/>
          </a:xfrm>
          <a:prstGeom prst="rect">
            <a:avLst/>
          </a:prstGeom>
          <a:noFill/>
          <a:ln>
            <a:noFill/>
          </a:ln>
        </p:spPr>
      </p:pic>
      <p:pic>
        <p:nvPicPr>
          <p:cNvPr id="214" name="Google Shape;214;p29"/>
          <p:cNvPicPr preferRelativeResize="0"/>
          <p:nvPr/>
        </p:nvPicPr>
        <p:blipFill>
          <a:blip r:embed="rId8">
            <a:alphaModFix/>
          </a:blip>
          <a:stretch>
            <a:fillRect/>
          </a:stretch>
        </p:blipFill>
        <p:spPr>
          <a:xfrm>
            <a:off x="4050025" y="2847150"/>
            <a:ext cx="3484514" cy="196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20" name="Google Shape;220;p30"/>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Activer les confirmations de lecture</a:t>
            </a:r>
            <a:r>
              <a:rPr lang="fr-FR">
                <a:solidFill>
                  <a:schemeClr val="lt1"/>
                </a:solidFill>
              </a:rPr>
              <a:t>.</a:t>
            </a:r>
            <a:endParaRPr>
              <a:solidFill>
                <a:schemeClr val="accent6"/>
              </a:solidFill>
            </a:endParaRPr>
          </a:p>
        </p:txBody>
      </p:sp>
      <p:pic>
        <p:nvPicPr>
          <p:cNvPr id="221" name="Google Shape;221;p30">
            <a:hlinkClick r:id="rId3"/>
          </p:cNvPr>
          <p:cNvPicPr preferRelativeResize="0"/>
          <p:nvPr/>
        </p:nvPicPr>
        <p:blipFill>
          <a:blip r:embed="rId4">
            <a:alphaModFix/>
          </a:blip>
          <a:stretch>
            <a:fillRect/>
          </a:stretch>
        </p:blipFill>
        <p:spPr>
          <a:xfrm>
            <a:off x="8450100" y="885900"/>
            <a:ext cx="459900" cy="919800"/>
          </a:xfrm>
          <a:prstGeom prst="rect">
            <a:avLst/>
          </a:prstGeom>
          <a:noFill/>
          <a:ln>
            <a:noFill/>
          </a:ln>
        </p:spPr>
      </p:pic>
      <p:sp>
        <p:nvSpPr>
          <p:cNvPr id="222" name="Google Shape;222;p30"/>
          <p:cNvSpPr txBox="1"/>
          <p:nvPr>
            <p:ph idx="1" type="body"/>
          </p:nvPr>
        </p:nvSpPr>
        <p:spPr>
          <a:xfrm>
            <a:off x="476795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Dans les </a:t>
            </a:r>
            <a:r>
              <a:rPr b="1" lang="fr-FR" sz="1400">
                <a:solidFill>
                  <a:schemeClr val="folHlink"/>
                </a:solidFill>
                <a:highlight>
                  <a:srgbClr val="FFFFFF"/>
                </a:highlight>
              </a:rPr>
              <a:t>paramètres de la discussion</a:t>
            </a:r>
            <a:r>
              <a:rPr lang="fr-FR" sz="1400">
                <a:solidFill>
                  <a:schemeClr val="folHlink"/>
                </a:solidFill>
                <a:highlight>
                  <a:srgbClr val="FFFFFF"/>
                </a:highlight>
              </a:rPr>
              <a:t>, ou globalement, vous pouvez choisir si vos interlocuteurs reçoivent ou non confirmation que vous avez lu leurs messages.</a:t>
            </a:r>
            <a:endParaRPr sz="1400">
              <a:solidFill>
                <a:schemeClr val="folHlink"/>
              </a:solidFill>
              <a:highlight>
                <a:srgbClr val="FFFFFF"/>
              </a:highlight>
            </a:endParaRPr>
          </a:p>
          <a:p>
            <a:pPr indent="0" lvl="0" marL="0" rtl="0" algn="l">
              <a:lnSpc>
                <a:spcPct val="115000"/>
              </a:lnSpc>
              <a:spcBef>
                <a:spcPts val="800"/>
              </a:spcBef>
              <a:spcAft>
                <a:spcPts val="0"/>
              </a:spcAft>
              <a:buNone/>
            </a:pPr>
            <a:r>
              <a:rPr lang="fr-FR" sz="1400">
                <a:solidFill>
                  <a:schemeClr val="folHlink"/>
                </a:solidFill>
                <a:highlight>
                  <a:srgbClr val="FFFFFF"/>
                </a:highlight>
              </a:rPr>
              <a:t>Par défaut, la confirmation de lecture est globalement désactivée pour toutes les discussions et tous les utilisateurs. Donc si vous souhaitez recevoir confirmation que vos messages ont été lus, demandez à vos contacts de l’activer.</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L’information peut ensuite être affichée dans </a:t>
            </a:r>
            <a:r>
              <a:rPr lang="fr-FR" sz="1400">
                <a:solidFill>
                  <a:schemeClr val="hlink"/>
                </a:solidFill>
                <a:highlight>
                  <a:srgbClr val="FFFFFF"/>
                </a:highlight>
                <a:uFill>
                  <a:noFill/>
                </a:uFill>
                <a:hlinkClick action="ppaction://hlinksldjump" r:id="rId5"/>
              </a:rPr>
              <a:t>Infos du message</a:t>
            </a:r>
            <a:r>
              <a:rPr lang="fr-FR" sz="1400">
                <a:solidFill>
                  <a:schemeClr val="folHlink"/>
                </a:solidFill>
                <a:highlight>
                  <a:srgbClr val="FFFFFF"/>
                </a:highlight>
              </a:rPr>
              <a:t>.</a:t>
            </a:r>
            <a:endParaRPr sz="1400">
              <a:solidFill>
                <a:schemeClr val="folHlink"/>
              </a:solidFill>
              <a:highlight>
                <a:srgbClr val="FFFFFF"/>
              </a:highlight>
            </a:endParaRPr>
          </a:p>
        </p:txBody>
      </p:sp>
      <p:pic>
        <p:nvPicPr>
          <p:cNvPr id="223" name="Google Shape;223;p30"/>
          <p:cNvPicPr preferRelativeResize="0"/>
          <p:nvPr/>
        </p:nvPicPr>
        <p:blipFill rotWithShape="1">
          <a:blip r:embed="rId6">
            <a:alphaModFix/>
          </a:blip>
          <a:srcRect b="37248" l="0" r="0" t="0"/>
          <a:stretch/>
        </p:blipFill>
        <p:spPr>
          <a:xfrm>
            <a:off x="957638" y="885900"/>
            <a:ext cx="3088725" cy="3922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29" name="Google Shape;229;p31"/>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Informations sur le message</a:t>
            </a:r>
            <a:r>
              <a:rPr lang="fr-FR">
                <a:solidFill>
                  <a:schemeClr val="lt1"/>
                </a:solidFill>
              </a:rPr>
              <a:t>.</a:t>
            </a:r>
            <a:endParaRPr>
              <a:solidFill>
                <a:schemeClr val="accent6"/>
              </a:solidFill>
            </a:endParaRPr>
          </a:p>
        </p:txBody>
      </p:sp>
      <p:sp>
        <p:nvSpPr>
          <p:cNvPr id="230" name="Google Shape;230;p31"/>
          <p:cNvSpPr txBox="1"/>
          <p:nvPr>
            <p:ph idx="1" type="body"/>
          </p:nvPr>
        </p:nvSpPr>
        <p:spPr>
          <a:xfrm>
            <a:off x="5600700" y="885900"/>
            <a:ext cx="26622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Les informations sur le message vous permettent de savoir s’il a été envoyé, reçu, lu et quand.</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Pour les afficher, a</a:t>
            </a:r>
            <a:r>
              <a:rPr lang="fr-FR" sz="1400">
                <a:solidFill>
                  <a:srgbClr val="000000"/>
                </a:solidFill>
                <a:highlight>
                  <a:srgbClr val="FFFFFF"/>
                </a:highlight>
              </a:rPr>
              <a:t>ppuyez sur le message, puis </a:t>
            </a:r>
            <a:r>
              <a:rPr b="1" lang="fr-FR" sz="1400">
                <a:solidFill>
                  <a:srgbClr val="000000"/>
                </a:solidFill>
                <a:highlight>
                  <a:srgbClr val="FFFFFF"/>
                </a:highlight>
              </a:rPr>
              <a:t>Info</a:t>
            </a:r>
            <a:r>
              <a:rPr lang="fr-FR" sz="1400">
                <a:solidFill>
                  <a:srgbClr val="000000"/>
                </a:solidFill>
                <a:highlight>
                  <a:srgbClr val="FFFFFF"/>
                </a:highlight>
              </a:rPr>
              <a:t>.</a:t>
            </a:r>
            <a:endParaRPr sz="1400">
              <a:solidFill>
                <a:schemeClr val="folHlink"/>
              </a:solidFill>
              <a:highlight>
                <a:srgbClr val="FFFFFF"/>
              </a:highlight>
            </a:endParaRPr>
          </a:p>
        </p:txBody>
      </p:sp>
      <p:pic>
        <p:nvPicPr>
          <p:cNvPr id="231" name="Google Shape;231;p31">
            <a:hlinkClick r:id="rId3"/>
          </p:cNvPr>
          <p:cNvPicPr preferRelativeResize="0"/>
          <p:nvPr/>
        </p:nvPicPr>
        <p:blipFill>
          <a:blip r:embed="rId4">
            <a:alphaModFix/>
          </a:blip>
          <a:stretch>
            <a:fillRect/>
          </a:stretch>
        </p:blipFill>
        <p:spPr>
          <a:xfrm>
            <a:off x="8450100" y="885900"/>
            <a:ext cx="459900" cy="919815"/>
          </a:xfrm>
          <a:prstGeom prst="rect">
            <a:avLst/>
          </a:prstGeom>
          <a:noFill/>
          <a:ln>
            <a:noFill/>
          </a:ln>
        </p:spPr>
      </p:pic>
      <p:pic>
        <p:nvPicPr>
          <p:cNvPr id="232" name="Google Shape;232;p31"/>
          <p:cNvPicPr preferRelativeResize="0"/>
          <p:nvPr/>
        </p:nvPicPr>
        <p:blipFill rotWithShape="1">
          <a:blip r:embed="rId5">
            <a:alphaModFix/>
          </a:blip>
          <a:srcRect b="39072" l="0" r="0" t="0"/>
          <a:stretch/>
        </p:blipFill>
        <p:spPr>
          <a:xfrm>
            <a:off x="2853300" y="885900"/>
            <a:ext cx="2541600" cy="3133727"/>
          </a:xfrm>
          <a:prstGeom prst="rect">
            <a:avLst/>
          </a:prstGeom>
          <a:noFill/>
          <a:ln>
            <a:noFill/>
          </a:ln>
        </p:spPr>
      </p:pic>
      <p:pic>
        <p:nvPicPr>
          <p:cNvPr id="233" name="Google Shape;233;p31"/>
          <p:cNvPicPr preferRelativeResize="0"/>
          <p:nvPr/>
        </p:nvPicPr>
        <p:blipFill rotWithShape="1">
          <a:blip r:embed="rId6">
            <a:alphaModFix/>
          </a:blip>
          <a:srcRect b="10544" l="0" r="0" t="14352"/>
          <a:stretch/>
        </p:blipFill>
        <p:spPr>
          <a:xfrm>
            <a:off x="311700" y="885900"/>
            <a:ext cx="2541600" cy="3862948"/>
          </a:xfrm>
          <a:prstGeom prst="rect">
            <a:avLst/>
          </a:prstGeom>
          <a:noFill/>
          <a:ln>
            <a:noFill/>
          </a:ln>
        </p:spPr>
      </p:pic>
      <p:pic>
        <p:nvPicPr>
          <p:cNvPr id="234" name="Google Shape;234;p31"/>
          <p:cNvPicPr preferRelativeResize="0"/>
          <p:nvPr/>
        </p:nvPicPr>
        <p:blipFill rotWithShape="1">
          <a:blip r:embed="rId7">
            <a:alphaModFix/>
          </a:blip>
          <a:srcRect b="24896" l="0" r="0" t="0"/>
          <a:stretch/>
        </p:blipFill>
        <p:spPr>
          <a:xfrm>
            <a:off x="2871900" y="885900"/>
            <a:ext cx="2541600" cy="38629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p:nvPr/>
        </p:nvSpPr>
        <p:spPr>
          <a:xfrm>
            <a:off x="6390000" y="1001325"/>
            <a:ext cx="2520000" cy="3578100"/>
          </a:xfrm>
          <a:prstGeom prst="roundRect">
            <a:avLst>
              <a:gd fmla="val 6942" name="adj"/>
            </a:avLst>
          </a:prstGeom>
          <a:solidFill>
            <a:srgbClr val="FFFFFF"/>
          </a:solidFill>
          <a:ln>
            <a:noFill/>
          </a:ln>
          <a:effectLst>
            <a:outerShdw blurRad="471488" rotWithShape="0" algn="bl">
              <a:srgbClr val="000000">
                <a:alpha val="30000"/>
              </a:srgbClr>
            </a:outerShdw>
          </a:effectLst>
        </p:spPr>
        <p:txBody>
          <a:bodyPr anchorCtr="0" anchor="t" bIns="0" lIns="0" spcFirstLastPara="1" rIns="0" wrap="square" tIns="0">
            <a:noAutofit/>
          </a:bodyPr>
          <a:lstStyle/>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Situation 3</a:t>
            </a:r>
            <a:endParaRPr sz="2000">
              <a:solidFill>
                <a:srgbClr val="212121"/>
              </a:solidFill>
              <a:latin typeface="Muli"/>
              <a:ea typeface="Muli"/>
              <a:cs typeface="Muli"/>
              <a:sym typeface="Muli"/>
            </a:endParaRPr>
          </a:p>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Vous avez déjà un profil Olvid sur un autre appareil</a:t>
            </a:r>
            <a:br>
              <a:rPr lang="fr-FR" sz="2000">
                <a:solidFill>
                  <a:srgbClr val="212121"/>
                </a:solidFill>
                <a:latin typeface="Muli"/>
                <a:ea typeface="Muli"/>
                <a:cs typeface="Muli"/>
                <a:sym typeface="Muli"/>
              </a:rPr>
            </a:b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3"/>
              </a:rPr>
              <a:t>Sauvegardez-le,</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4"/>
              </a:rPr>
              <a:t>restaurez-le,</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5"/>
              </a:rPr>
              <a:t>et faites-en</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6"/>
              </a:rPr>
              <a:t>un profil géré</a:t>
            </a:r>
            <a:endParaRPr sz="2000">
              <a:solidFill>
                <a:srgbClr val="212121"/>
              </a:solidFill>
              <a:latin typeface="Muli"/>
              <a:ea typeface="Muli"/>
              <a:cs typeface="Muli"/>
              <a:sym typeface="Muli"/>
            </a:endParaRPr>
          </a:p>
        </p:txBody>
      </p:sp>
      <p:sp>
        <p:nvSpPr>
          <p:cNvPr id="62" name="Google Shape;62;p14"/>
          <p:cNvSpPr/>
          <p:nvPr/>
        </p:nvSpPr>
        <p:spPr>
          <a:xfrm>
            <a:off x="3350850" y="1032800"/>
            <a:ext cx="2520000" cy="3578100"/>
          </a:xfrm>
          <a:prstGeom prst="roundRect">
            <a:avLst>
              <a:gd fmla="val 6942" name="adj"/>
            </a:avLst>
          </a:prstGeom>
          <a:solidFill>
            <a:srgbClr val="FFFFFF"/>
          </a:solidFill>
          <a:ln>
            <a:noFill/>
          </a:ln>
          <a:effectLst>
            <a:outerShdw blurRad="471488" rotWithShape="0" algn="bl">
              <a:srgbClr val="000000">
                <a:alpha val="30000"/>
              </a:srgbClr>
            </a:outerShdw>
          </a:effectLst>
        </p:spPr>
        <p:txBody>
          <a:bodyPr anchorCtr="0" anchor="t" bIns="0" lIns="0" spcFirstLastPara="1" rIns="0" wrap="square" tIns="0">
            <a:noAutofit/>
          </a:bodyPr>
          <a:lstStyle/>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Situation 2</a:t>
            </a:r>
            <a:endParaRPr sz="2000">
              <a:solidFill>
                <a:srgbClr val="212121"/>
              </a:solidFill>
              <a:latin typeface="Muli"/>
              <a:ea typeface="Muli"/>
              <a:cs typeface="Muli"/>
              <a:sym typeface="Muli"/>
            </a:endParaRPr>
          </a:p>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Vous avez déjà</a:t>
            </a:r>
            <a:br>
              <a:rPr lang="fr-FR" sz="2000">
                <a:solidFill>
                  <a:srgbClr val="212121"/>
                </a:solidFill>
                <a:latin typeface="Muli"/>
                <a:ea typeface="Muli"/>
                <a:cs typeface="Muli"/>
                <a:sym typeface="Muli"/>
              </a:rPr>
            </a:br>
            <a:r>
              <a:rPr lang="fr-FR" sz="2000">
                <a:solidFill>
                  <a:srgbClr val="212121"/>
                </a:solidFill>
                <a:latin typeface="Muli"/>
                <a:ea typeface="Muli"/>
                <a:cs typeface="Muli"/>
                <a:sym typeface="Muli"/>
              </a:rPr>
              <a:t>un profil Olvid</a:t>
            </a:r>
            <a:br>
              <a:rPr lang="fr-FR" sz="2000">
                <a:solidFill>
                  <a:srgbClr val="212121"/>
                </a:solidFill>
                <a:latin typeface="Muli"/>
                <a:ea typeface="Muli"/>
                <a:cs typeface="Muli"/>
                <a:sym typeface="Muli"/>
              </a:rPr>
            </a:br>
            <a:r>
              <a:rPr lang="fr-FR" sz="2000">
                <a:solidFill>
                  <a:srgbClr val="212121"/>
                </a:solidFill>
                <a:latin typeface="Muli"/>
                <a:ea typeface="Muli"/>
                <a:cs typeface="Muli"/>
                <a:sym typeface="Muli"/>
              </a:rPr>
              <a:t>sur cet appareil</a:t>
            </a:r>
            <a:br>
              <a:rPr lang="fr-FR" sz="2000">
                <a:solidFill>
                  <a:srgbClr val="212121"/>
                </a:solidFill>
                <a:latin typeface="Muli"/>
                <a:ea typeface="Muli"/>
                <a:cs typeface="Muli"/>
                <a:sym typeface="Muli"/>
              </a:rPr>
            </a:b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7"/>
              </a:rPr>
              <a:t>Faites-en</a:t>
            </a:r>
            <a:br>
              <a:rPr lang="fr-FR" sz="2000">
                <a:solidFill>
                  <a:schemeClr val="hlink"/>
                </a:solidFill>
                <a:uFill>
                  <a:noFill/>
                </a:uFill>
                <a:latin typeface="Muli"/>
                <a:ea typeface="Muli"/>
                <a:cs typeface="Muli"/>
                <a:sym typeface="Muli"/>
                <a:hlinkClick action="ppaction://hlinksldjump" r:id="rId8"/>
              </a:rPr>
            </a:br>
            <a:r>
              <a:rPr lang="fr-FR" sz="2000">
                <a:solidFill>
                  <a:schemeClr val="hlink"/>
                </a:solidFill>
                <a:uFill>
                  <a:noFill/>
                </a:uFill>
                <a:latin typeface="Muli"/>
                <a:ea typeface="Muli"/>
                <a:cs typeface="Muli"/>
                <a:sym typeface="Muli"/>
                <a:hlinkClick action="ppaction://hlinksldjump" r:id="rId9"/>
              </a:rPr>
              <a:t>un profil géré</a:t>
            </a:r>
            <a:endParaRPr sz="2000">
              <a:solidFill>
                <a:srgbClr val="212121"/>
              </a:solidFill>
              <a:latin typeface="Muli"/>
              <a:ea typeface="Muli"/>
              <a:cs typeface="Muli"/>
              <a:sym typeface="Muli"/>
            </a:endParaRPr>
          </a:p>
        </p:txBody>
      </p:sp>
      <p:sp>
        <p:nvSpPr>
          <p:cNvPr id="63" name="Google Shape;63;p14"/>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64" name="Google Shape;64;p14"/>
          <p:cNvSpPr txBox="1"/>
          <p:nvPr>
            <p:ph type="title"/>
          </p:nvPr>
        </p:nvSpPr>
        <p:spPr>
          <a:xfrm>
            <a:off x="311700" y="208125"/>
            <a:ext cx="85983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Créez votre profil Olvid professionnel</a:t>
            </a:r>
            <a:r>
              <a:rPr lang="fr-FR">
                <a:solidFill>
                  <a:schemeClr val="lt1"/>
                </a:solidFill>
              </a:rPr>
              <a:t>.</a:t>
            </a:r>
            <a:endParaRPr>
              <a:solidFill>
                <a:schemeClr val="accent6"/>
              </a:solidFill>
            </a:endParaRPr>
          </a:p>
        </p:txBody>
      </p:sp>
      <p:sp>
        <p:nvSpPr>
          <p:cNvPr id="65" name="Google Shape;65;p14"/>
          <p:cNvSpPr txBox="1"/>
          <p:nvPr>
            <p:ph type="title"/>
          </p:nvPr>
        </p:nvSpPr>
        <p:spPr>
          <a:xfrm>
            <a:off x="311700" y="679425"/>
            <a:ext cx="8598300" cy="321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FR"/>
              <a:t>       </a:t>
            </a:r>
            <a:endParaRPr/>
          </a:p>
        </p:txBody>
      </p:sp>
      <p:cxnSp>
        <p:nvCxnSpPr>
          <p:cNvPr id="66" name="Google Shape;66;p14"/>
          <p:cNvCxnSpPr/>
          <p:nvPr/>
        </p:nvCxnSpPr>
        <p:spPr>
          <a:xfrm>
            <a:off x="4572000" y="2741975"/>
            <a:ext cx="0" cy="305400"/>
          </a:xfrm>
          <a:prstGeom prst="straightConnector1">
            <a:avLst/>
          </a:prstGeom>
          <a:noFill/>
          <a:ln cap="flat" cmpd="sng" w="9525">
            <a:solidFill>
              <a:schemeClr val="dk2"/>
            </a:solidFill>
            <a:prstDash val="solid"/>
            <a:round/>
            <a:headEnd len="med" w="med" type="none"/>
            <a:tailEnd len="med" w="med" type="triangle"/>
          </a:ln>
        </p:spPr>
      </p:cxnSp>
      <p:cxnSp>
        <p:nvCxnSpPr>
          <p:cNvPr id="67" name="Google Shape;67;p14"/>
          <p:cNvCxnSpPr/>
          <p:nvPr/>
        </p:nvCxnSpPr>
        <p:spPr>
          <a:xfrm>
            <a:off x="7650000" y="2741075"/>
            <a:ext cx="0" cy="288900"/>
          </a:xfrm>
          <a:prstGeom prst="straightConnector1">
            <a:avLst/>
          </a:prstGeom>
          <a:noFill/>
          <a:ln cap="flat" cmpd="sng" w="9525">
            <a:solidFill>
              <a:schemeClr val="dk2"/>
            </a:solidFill>
            <a:prstDash val="solid"/>
            <a:round/>
            <a:headEnd len="med" w="med" type="none"/>
            <a:tailEnd len="med" w="med" type="triangle"/>
          </a:ln>
        </p:spPr>
      </p:cxnSp>
      <p:sp>
        <p:nvSpPr>
          <p:cNvPr id="68" name="Google Shape;68;p14"/>
          <p:cNvSpPr/>
          <p:nvPr/>
        </p:nvSpPr>
        <p:spPr>
          <a:xfrm>
            <a:off x="311700" y="1032800"/>
            <a:ext cx="2520000" cy="3578100"/>
          </a:xfrm>
          <a:prstGeom prst="roundRect">
            <a:avLst>
              <a:gd fmla="val 6942" name="adj"/>
            </a:avLst>
          </a:prstGeom>
          <a:solidFill>
            <a:srgbClr val="FFFFFF"/>
          </a:solidFill>
          <a:ln>
            <a:noFill/>
          </a:ln>
          <a:effectLst>
            <a:outerShdw blurRad="471488" rotWithShape="0" algn="bl">
              <a:srgbClr val="000000">
                <a:alpha val="30000"/>
              </a:srgbClr>
            </a:outerShdw>
          </a:effectLst>
        </p:spPr>
        <p:txBody>
          <a:bodyPr anchorCtr="0" anchor="t" bIns="0" lIns="0" spcFirstLastPara="1" rIns="0" wrap="square" tIns="0">
            <a:noAutofit/>
          </a:bodyPr>
          <a:lstStyle/>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Situation 1</a:t>
            </a:r>
            <a:endParaRPr sz="2000">
              <a:solidFill>
                <a:srgbClr val="212121"/>
              </a:solidFill>
              <a:latin typeface="Muli"/>
              <a:ea typeface="Muli"/>
              <a:cs typeface="Muli"/>
              <a:sym typeface="Muli"/>
            </a:endParaRPr>
          </a:p>
          <a:p>
            <a:pPr indent="0" lvl="0" marL="0" rtl="0" algn="ctr">
              <a:lnSpc>
                <a:spcPct val="115000"/>
              </a:lnSpc>
              <a:spcBef>
                <a:spcPts val="1000"/>
              </a:spcBef>
              <a:spcAft>
                <a:spcPts val="0"/>
              </a:spcAft>
              <a:buClr>
                <a:schemeClr val="folHlink"/>
              </a:buClr>
              <a:buSzPts val="1100"/>
              <a:buFont typeface="Arial"/>
              <a:buNone/>
            </a:pPr>
            <a:r>
              <a:rPr lang="fr-FR" sz="2000">
                <a:solidFill>
                  <a:srgbClr val="212121"/>
                </a:solidFill>
                <a:latin typeface="Muli"/>
                <a:ea typeface="Muli"/>
                <a:cs typeface="Muli"/>
                <a:sym typeface="Muli"/>
              </a:rPr>
              <a:t>Vous n’avez pas</a:t>
            </a:r>
            <a:br>
              <a:rPr lang="fr-FR" sz="2000">
                <a:solidFill>
                  <a:srgbClr val="212121"/>
                </a:solidFill>
                <a:latin typeface="Muli"/>
                <a:ea typeface="Muli"/>
                <a:cs typeface="Muli"/>
                <a:sym typeface="Muli"/>
              </a:rPr>
            </a:br>
            <a:r>
              <a:rPr lang="fr-FR" sz="2000">
                <a:solidFill>
                  <a:srgbClr val="212121"/>
                </a:solidFill>
                <a:latin typeface="Muli"/>
                <a:ea typeface="Muli"/>
                <a:cs typeface="Muli"/>
                <a:sym typeface="Muli"/>
              </a:rPr>
              <a:t>de profil Olvid</a:t>
            </a:r>
            <a:endParaRPr sz="2000">
              <a:solidFill>
                <a:srgbClr val="212121"/>
              </a:solidFill>
              <a:latin typeface="Muli"/>
              <a:ea typeface="Muli"/>
              <a:cs typeface="Muli"/>
              <a:sym typeface="Muli"/>
            </a:endParaRPr>
          </a:p>
          <a:p>
            <a:pPr indent="0" lvl="0" marL="0" rtl="0" algn="ctr">
              <a:lnSpc>
                <a:spcPct val="115000"/>
              </a:lnSpc>
              <a:spcBef>
                <a:spcPts val="0"/>
              </a:spcBef>
              <a:spcAft>
                <a:spcPts val="0"/>
              </a:spcAft>
              <a:buClr>
                <a:schemeClr val="folHlink"/>
              </a:buClr>
              <a:buSzPts val="1100"/>
              <a:buFont typeface="Arial"/>
              <a:buNone/>
            </a:pPr>
            <a:r>
              <a:t/>
            </a:r>
            <a:endParaRPr sz="2000">
              <a:solidFill>
                <a:srgbClr val="212121"/>
              </a:solidFill>
              <a:latin typeface="Muli"/>
              <a:ea typeface="Muli"/>
              <a:cs typeface="Muli"/>
              <a:sym typeface="Muli"/>
            </a:endParaRPr>
          </a:p>
          <a:p>
            <a:pPr indent="0" lvl="0" marL="0" rtl="0" algn="ctr">
              <a:lnSpc>
                <a:spcPct val="115000"/>
              </a:lnSpc>
              <a:spcBef>
                <a:spcPts val="0"/>
              </a:spcBef>
              <a:spcAft>
                <a:spcPts val="0"/>
              </a:spcAft>
              <a:buClr>
                <a:schemeClr val="folHlink"/>
              </a:buClr>
              <a:buSzPts val="1100"/>
              <a:buFont typeface="Arial"/>
              <a:buNone/>
            </a:pPr>
            <a:r>
              <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10"/>
              </a:rPr>
              <a:t>Créez</a:t>
            </a:r>
            <a:endParaRPr sz="2000">
              <a:solidFill>
                <a:srgbClr val="212121"/>
              </a:solidFill>
              <a:latin typeface="Muli"/>
              <a:ea typeface="Muli"/>
              <a:cs typeface="Muli"/>
              <a:sym typeface="Muli"/>
            </a:endParaRPr>
          </a:p>
          <a:p>
            <a:pPr indent="0" lvl="0" marL="0" rtl="0" algn="ctr">
              <a:spcBef>
                <a:spcPts val="0"/>
              </a:spcBef>
              <a:spcAft>
                <a:spcPts val="0"/>
              </a:spcAft>
              <a:buClr>
                <a:schemeClr val="folHlink"/>
              </a:buClr>
              <a:buSzPts val="1100"/>
              <a:buFont typeface="Arial"/>
              <a:buNone/>
            </a:pPr>
            <a:r>
              <a:rPr lang="fr-FR" sz="2000">
                <a:solidFill>
                  <a:schemeClr val="hlink"/>
                </a:solidFill>
                <a:uFill>
                  <a:noFill/>
                </a:uFill>
                <a:latin typeface="Muli"/>
                <a:ea typeface="Muli"/>
                <a:cs typeface="Muli"/>
                <a:sym typeface="Muli"/>
                <a:hlinkClick action="ppaction://hlinksldjump" r:id="rId11"/>
              </a:rPr>
              <a:t>votre profil géré</a:t>
            </a:r>
            <a:endParaRPr sz="2000">
              <a:solidFill>
                <a:srgbClr val="212121"/>
              </a:solidFill>
              <a:latin typeface="Muli"/>
              <a:ea typeface="Muli"/>
              <a:cs typeface="Muli"/>
              <a:sym typeface="Muli"/>
            </a:endParaRPr>
          </a:p>
        </p:txBody>
      </p:sp>
      <p:cxnSp>
        <p:nvCxnSpPr>
          <p:cNvPr id="69" name="Google Shape;69;p14"/>
          <p:cNvCxnSpPr/>
          <p:nvPr/>
        </p:nvCxnSpPr>
        <p:spPr>
          <a:xfrm>
            <a:off x="1571700" y="2741075"/>
            <a:ext cx="0" cy="307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2"/>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40" name="Google Shape;240;p32"/>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Activer l'effacement automatique de messages</a:t>
            </a:r>
            <a:r>
              <a:rPr lang="fr-FR">
                <a:solidFill>
                  <a:schemeClr val="lt1"/>
                </a:solidFill>
              </a:rPr>
              <a:t>.</a:t>
            </a:r>
            <a:endParaRPr>
              <a:solidFill>
                <a:schemeClr val="accent6"/>
              </a:solidFill>
            </a:endParaRPr>
          </a:p>
        </p:txBody>
      </p:sp>
      <p:pic>
        <p:nvPicPr>
          <p:cNvPr id="241" name="Google Shape;241;p32">
            <a:hlinkClick r:id="rId3"/>
          </p:cNvPr>
          <p:cNvPicPr preferRelativeResize="0"/>
          <p:nvPr/>
        </p:nvPicPr>
        <p:blipFill>
          <a:blip r:embed="rId4">
            <a:alphaModFix/>
          </a:blip>
          <a:stretch>
            <a:fillRect/>
          </a:stretch>
        </p:blipFill>
        <p:spPr>
          <a:xfrm>
            <a:off x="8450100" y="885900"/>
            <a:ext cx="459900" cy="919777"/>
          </a:xfrm>
          <a:prstGeom prst="rect">
            <a:avLst/>
          </a:prstGeom>
          <a:noFill/>
          <a:ln>
            <a:noFill/>
          </a:ln>
        </p:spPr>
      </p:pic>
      <p:sp>
        <p:nvSpPr>
          <p:cNvPr id="242" name="Google Shape;242;p32"/>
          <p:cNvSpPr txBox="1"/>
          <p:nvPr>
            <p:ph idx="1" type="body"/>
          </p:nvPr>
        </p:nvSpPr>
        <p:spPr>
          <a:xfrm>
            <a:off x="5094000" y="885900"/>
            <a:ext cx="3356100" cy="39225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FR" sz="1400">
                <a:solidFill>
                  <a:schemeClr val="folHlink"/>
                </a:solidFill>
                <a:highlight>
                  <a:srgbClr val="FFFFFF"/>
                </a:highlight>
              </a:rPr>
              <a:t>Olvid vous permet de programmer l’</a:t>
            </a:r>
            <a:r>
              <a:rPr b="1" lang="fr-FR" sz="1400">
                <a:solidFill>
                  <a:schemeClr val="folHlink"/>
                </a:solidFill>
                <a:highlight>
                  <a:srgbClr val="FFFFFF"/>
                </a:highlight>
              </a:rPr>
              <a:t>effacement automatique de messages</a:t>
            </a:r>
            <a:r>
              <a:rPr lang="fr-FR" sz="1400">
                <a:solidFill>
                  <a:schemeClr val="folHlink"/>
                </a:solidFill>
                <a:highlight>
                  <a:srgbClr val="FFFFFF"/>
                </a:highlight>
              </a:rPr>
              <a:t>, selon vos besoins.</a:t>
            </a:r>
            <a:endParaRPr sz="1400">
              <a:solidFill>
                <a:schemeClr val="folHlink"/>
              </a:solidFill>
              <a:highlight>
                <a:srgbClr val="FFFFFF"/>
              </a:highlight>
            </a:endParaRPr>
          </a:p>
          <a:p>
            <a:pPr indent="0" lvl="0" marL="0" rtl="0" algn="l">
              <a:lnSpc>
                <a:spcPct val="115000"/>
              </a:lnSpc>
              <a:spcBef>
                <a:spcPts val="800"/>
              </a:spcBef>
              <a:spcAft>
                <a:spcPts val="0"/>
              </a:spcAft>
              <a:buClr>
                <a:schemeClr val="folHlink"/>
              </a:buClr>
              <a:buSzPts val="1100"/>
              <a:buFont typeface="Arial"/>
              <a:buNone/>
            </a:pPr>
            <a:r>
              <a:rPr lang="fr-FR" sz="1400">
                <a:solidFill>
                  <a:schemeClr val="folHlink"/>
                </a:solidFill>
                <a:highlight>
                  <a:srgbClr val="FFFFFF"/>
                </a:highlight>
              </a:rPr>
              <a:t>Avec les </a:t>
            </a:r>
            <a:r>
              <a:rPr b="1" lang="fr-FR" sz="1400">
                <a:solidFill>
                  <a:schemeClr val="folHlink"/>
                </a:solidFill>
                <a:highlight>
                  <a:srgbClr val="FFFFFF"/>
                </a:highlight>
              </a:rPr>
              <a:t>messages éphémères</a:t>
            </a:r>
            <a:r>
              <a:rPr lang="fr-FR" sz="1400">
                <a:solidFill>
                  <a:schemeClr val="folHlink"/>
                </a:solidFill>
                <a:highlight>
                  <a:srgbClr val="FFFFFF"/>
                </a:highlight>
              </a:rPr>
              <a:t>, les réglages sont partagés avec tous les destinataires et affectent donc l’existence de ces messages sur leurs appareils.</a:t>
            </a:r>
            <a:endParaRPr sz="1400">
              <a:solidFill>
                <a:schemeClr val="folHlink"/>
              </a:solidFill>
              <a:highlight>
                <a:srgbClr val="FFFFFF"/>
              </a:highlight>
            </a:endParaRPr>
          </a:p>
          <a:p>
            <a:pPr indent="0" lvl="0" marL="0" rtl="0" algn="l">
              <a:lnSpc>
                <a:spcPct val="115000"/>
              </a:lnSpc>
              <a:spcBef>
                <a:spcPts val="800"/>
              </a:spcBef>
              <a:spcAft>
                <a:spcPts val="800"/>
              </a:spcAft>
              <a:buNone/>
            </a:pPr>
            <a:r>
              <a:rPr lang="fr-FR" sz="1400">
                <a:solidFill>
                  <a:schemeClr val="folHlink"/>
                </a:solidFill>
                <a:highlight>
                  <a:srgbClr val="FFFFFF"/>
                </a:highlight>
              </a:rPr>
              <a:t>Avec les </a:t>
            </a:r>
            <a:r>
              <a:rPr b="1" lang="fr-FR" sz="1400">
                <a:solidFill>
                  <a:schemeClr val="folHlink"/>
                </a:solidFill>
                <a:highlight>
                  <a:srgbClr val="FFFFFF"/>
                </a:highlight>
              </a:rPr>
              <a:t>politiques de rétention des messages</a:t>
            </a:r>
            <a:r>
              <a:rPr lang="fr-FR" sz="1400">
                <a:solidFill>
                  <a:schemeClr val="folHlink"/>
                </a:solidFill>
                <a:highlight>
                  <a:srgbClr val="FFFFFF"/>
                </a:highlight>
              </a:rPr>
              <a:t>, les réglages sont locaux et propres à votre appareil et n’affectent en aucun cas l’existence des messages sur les appareils de vos correspondants.</a:t>
            </a:r>
            <a:endParaRPr sz="1400">
              <a:solidFill>
                <a:schemeClr val="accent6"/>
              </a:solidFill>
            </a:endParaRPr>
          </a:p>
        </p:txBody>
      </p:sp>
      <p:pic>
        <p:nvPicPr>
          <p:cNvPr id="243" name="Google Shape;243;p32"/>
          <p:cNvPicPr preferRelativeResize="0"/>
          <p:nvPr/>
        </p:nvPicPr>
        <p:blipFill>
          <a:blip r:embed="rId5">
            <a:alphaModFix/>
          </a:blip>
          <a:stretch>
            <a:fillRect/>
          </a:stretch>
        </p:blipFill>
        <p:spPr>
          <a:xfrm>
            <a:off x="311703" y="885900"/>
            <a:ext cx="1953238" cy="3952799"/>
          </a:xfrm>
          <a:prstGeom prst="rect">
            <a:avLst/>
          </a:prstGeom>
          <a:noFill/>
          <a:ln>
            <a:noFill/>
          </a:ln>
        </p:spPr>
      </p:pic>
      <p:pic>
        <p:nvPicPr>
          <p:cNvPr id="244" name="Google Shape;244;p32"/>
          <p:cNvPicPr preferRelativeResize="0"/>
          <p:nvPr/>
        </p:nvPicPr>
        <p:blipFill rotWithShape="1">
          <a:blip r:embed="rId6">
            <a:alphaModFix/>
          </a:blip>
          <a:srcRect b="26383" l="0" r="0" t="0"/>
          <a:stretch/>
        </p:blipFill>
        <p:spPr>
          <a:xfrm>
            <a:off x="2352125" y="885900"/>
            <a:ext cx="2632925" cy="3922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3"/>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50" name="Google Shape;250;p33"/>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Comprendre la sécurisation des messageries instantanées</a:t>
            </a:r>
            <a:r>
              <a:rPr lang="fr-FR">
                <a:solidFill>
                  <a:schemeClr val="lt1"/>
                </a:solidFill>
              </a:rPr>
              <a:t>.</a:t>
            </a:r>
            <a:endParaRPr>
              <a:solidFill>
                <a:schemeClr val="lt1"/>
              </a:solidFill>
            </a:endParaRPr>
          </a:p>
        </p:txBody>
      </p:sp>
      <p:sp>
        <p:nvSpPr>
          <p:cNvPr id="251" name="Google Shape;251;p33"/>
          <p:cNvSpPr txBox="1"/>
          <p:nvPr>
            <p:ph idx="1" type="body"/>
          </p:nvPr>
        </p:nvSpPr>
        <p:spPr>
          <a:xfrm>
            <a:off x="5584075" y="885800"/>
            <a:ext cx="2866200" cy="3922200"/>
          </a:xfrm>
          <a:prstGeom prst="rect">
            <a:avLst/>
          </a:prstGeom>
        </p:spPr>
        <p:txBody>
          <a:bodyPr anchorCtr="0" anchor="t" bIns="91425" lIns="91425" spcFirstLastPara="1" rIns="91425" wrap="square" tIns="91425">
            <a:noAutofit/>
          </a:bodyPr>
          <a:lstStyle/>
          <a:p>
            <a:pPr indent="0" lvl="0" marL="179999" marR="18773" rtl="0" algn="l">
              <a:lnSpc>
                <a:spcPct val="150000"/>
              </a:lnSpc>
              <a:spcBef>
                <a:spcPts val="0"/>
              </a:spcBef>
              <a:spcAft>
                <a:spcPts val="0"/>
              </a:spcAft>
              <a:buClr>
                <a:schemeClr val="folHlink"/>
              </a:buClr>
              <a:buSzPts val="1100"/>
              <a:buFont typeface="Arial"/>
              <a:buNone/>
            </a:pPr>
            <a:r>
              <a:rPr lang="fr-FR" sz="1400"/>
              <a:t>Si vous avez peu de temps, voici quelques explications en quelques minutes.</a:t>
            </a:r>
            <a:endParaRPr sz="1400"/>
          </a:p>
        </p:txBody>
      </p:sp>
      <p:pic>
        <p:nvPicPr>
          <p:cNvPr id="252" name="Google Shape;252;p33">
            <a:hlinkClick r:id="rId3"/>
          </p:cNvPr>
          <p:cNvPicPr preferRelativeResize="0"/>
          <p:nvPr/>
        </p:nvPicPr>
        <p:blipFill>
          <a:blip r:embed="rId4">
            <a:alphaModFix/>
          </a:blip>
          <a:stretch>
            <a:fillRect/>
          </a:stretch>
        </p:blipFill>
        <p:spPr>
          <a:xfrm>
            <a:off x="8450250" y="885900"/>
            <a:ext cx="459900" cy="1379700"/>
          </a:xfrm>
          <a:prstGeom prst="rect">
            <a:avLst/>
          </a:prstGeom>
          <a:noFill/>
          <a:ln>
            <a:noFill/>
          </a:ln>
        </p:spPr>
      </p:pic>
      <p:pic>
        <p:nvPicPr>
          <p:cNvPr descr="Olvid annonce tout de suite la couleur, en faisant la promesse à ses potentiels utilisateurs de leur offrir la &quot;messagerie instantanée la plus sûre du monde&quot;, et ainsi concurrencer le géant WhatsApp, en ciblant avant tout les entreprises. La jeune entreprise française, née il y a moins de deux ans, se donne les moyens de ses ambitions, sur un marché déjà bien encombré, en misant avant tout sur les idées et l'innovation, plutôt que sur des levées de fonds à vau-l'eau. L'application freemium (une partie gratuite, avec des fonctionnalités payantes) ne nécessite aucune donnée personnelle, et ne se sert pas des mêmes ingrédients que ses concurrents. Pour en parler plus en détails, nous avons discuté, à l'occasion des Assises de la sécurité 2020 à Monaco, avec le CEO et co-fondateur d'Olvid, Thomas Baignères.&#10;&#10;Retrouvez-nous sur : &#10;&#10;Youtube : https://clubic.cc/AbonnementYoutubeClubic&#10;Web : https://www.clubic.com&#10;Facebook : https://www.facebook.com/Clubic&#10;Twitter Clubic : https://twitter.com/clubic&#10;Twitter Clubic Bons Plans : https://twitter.com/ClubicBonsPlans" id="253" name="Google Shape;253;p33" title="La messagerie la plus sûre du monde est Française : voici Olvid ! (Interview)">
            <a:hlinkClick r:id="rId5"/>
          </p:cNvPr>
          <p:cNvPicPr preferRelativeResize="0"/>
          <p:nvPr/>
        </p:nvPicPr>
        <p:blipFill>
          <a:blip r:embed="rId6">
            <a:alphaModFix/>
          </a:blip>
          <a:stretch>
            <a:fillRect/>
          </a:stretch>
        </p:blipFill>
        <p:spPr>
          <a:xfrm>
            <a:off x="311695" y="885888"/>
            <a:ext cx="2614466" cy="1960850"/>
          </a:xfrm>
          <a:prstGeom prst="rect">
            <a:avLst/>
          </a:prstGeom>
          <a:noFill/>
          <a:ln>
            <a:noFill/>
          </a:ln>
        </p:spPr>
      </p:pic>
      <p:pic>
        <p:nvPicPr>
          <p:cNvPr descr="Interview de Thomas Baignères, CEO d'Olvid, dans l'émission Écosystème présentée par Thomas Hugues, avec Franck DeCloquement, praticien et expert en intelligence stratégique. Membre d'honneur du CEPS (Centre d'Etude et de Prospective Stratégique), et de la CyberTaskForce, il est en outre membre du conseil scientifique et chercheur associé de l’IEGA, et ancien de l’Ecole de Guerre Economique de Paris (EGE)." id="254" name="Google Shape;254;p33" title="Interview de Thomas Baignères par Thomas Hugues dans l'émission Écosystème avec Franck DeCloquement">
            <a:hlinkClick r:id="rId7"/>
          </p:cNvPr>
          <p:cNvPicPr preferRelativeResize="0"/>
          <p:nvPr/>
        </p:nvPicPr>
        <p:blipFill>
          <a:blip r:embed="rId8">
            <a:alphaModFix/>
          </a:blip>
          <a:stretch>
            <a:fillRect/>
          </a:stretch>
        </p:blipFill>
        <p:spPr>
          <a:xfrm>
            <a:off x="2969625" y="2890625"/>
            <a:ext cx="2614450" cy="1960837"/>
          </a:xfrm>
          <a:prstGeom prst="rect">
            <a:avLst/>
          </a:prstGeom>
          <a:noFill/>
          <a:ln>
            <a:noFill/>
          </a:ln>
        </p:spPr>
      </p:pic>
      <p:pic>
        <p:nvPicPr>
          <p:cNvPr descr="La messagerie Telegram est utilisée par plus de 500 millions de personnes, dont de nombreux chefs d'État, notamment ceux du Mexique, de Taïwan ou encore... de l'Ukraine. Pourtant, cette messagerie, qui abrite les secrets du monde, est beaucoup moins sûre qu'il n'y paraît. Décryptage.&#10;&#10;En savoir plus avec notre article : https://f24.my/8Tm9.y&#10;&#10;🔔 Abonnez-vous à notre chaîne sur YouTube : https://f24.my/YTfr&#10;🔴 En DIRECT - Suivez FRANCE 24 ici : https://f24.my/YTliveFR&#10;&#10;🌍 Retrouvez toute l’actualité internationale sur notre site : https://www.france24.com/fr/&#10;&#10;Rejoignez-nous sur Facebook : https://f24.my/FBvideos&#10;Suivez-nous sur Twitter : https://f24.my/TWvideos&#10;Découvrez l’actu en images sur Instagram: https://f24.my/IGfr" id="255" name="Google Shape;255;p33" title="Telegram, une messagerie au cœur de la guerre en Ukraine • FRANCE 24">
            <a:hlinkClick r:id="rId9"/>
          </p:cNvPr>
          <p:cNvPicPr preferRelativeResize="0"/>
          <p:nvPr/>
        </p:nvPicPr>
        <p:blipFill>
          <a:blip r:embed="rId10">
            <a:alphaModFix/>
          </a:blip>
          <a:stretch>
            <a:fillRect/>
          </a:stretch>
        </p:blipFill>
        <p:spPr>
          <a:xfrm>
            <a:off x="311700" y="2890625"/>
            <a:ext cx="2614450" cy="1960850"/>
          </a:xfrm>
          <a:prstGeom prst="rect">
            <a:avLst/>
          </a:prstGeom>
          <a:noFill/>
          <a:ln>
            <a:noFill/>
          </a:ln>
        </p:spPr>
      </p:pic>
      <p:pic>
        <p:nvPicPr>
          <p:cNvPr descr="Découvrez « Cyber : la guerre est déclarée », documentaire diffusé en prime time sur France 5 pour l'émission de télévision #cdanslair, pour comprendre les enjeux actuels et futurs de la #cybersécurité. L'écosystème cyber, dont Olvid, a été interrogé sur la réalité.&#10;&#10;Film documentaire de 52' réalisé par Coraline Salvoche et Alain Pirot.&#10;&#10;Replay : https://www.france.tv/france-5/c-dans-l-air/4145386-cyber-la-guerre-est-declaree.html&#10;&#10;Discover &quot;Cyber: War is declared&quot; full length documentary for #cdanslair TV show broadcasted on prime time on France 5, to understand the current and future challenges of #cybersecurity. The cyber ecosystem, including @Olvid, was asked about the reality.&#10;&#10;- - - - - - - - - - - - - - - - - - - - - - - - - - - - - - - - - - - - - - - - &#10;FIND US ON SOCIAL NETWORKS : &#10;&#10;Find us on Linkedin : https://www.linkedin.com/company/olvid&#10;Find us on Twitter : https://twitter.com/olvid_io&#10;Our website : https://olvid.io&#10;&#10;- - - - - - - - - - - - - - - - - - - - - - - - - - - - - - - - - - - - - - - - &#10;RECRUITMENT: We are looking for talents! &#10;&#10;Do what you love!&#10;&#10;https://olvid.io/jobs&#10;&#10;- - - - - - - - - - - - - - - - - - - - - - - - - - - - - - - - - - - - - - - - &#10;CONTACT : &#10;&#10;Do you want to contact us? &#10;Send us an email to contact@olvid.io" id="256" name="Google Shape;256;p33" title="Émission C dans l'air « Cyber : la guerre est déclarée » - 09/10/2022 - Olvid (France 5)">
            <a:hlinkClick r:id="rId11"/>
          </p:cNvPr>
          <p:cNvPicPr preferRelativeResize="0"/>
          <p:nvPr/>
        </p:nvPicPr>
        <p:blipFill>
          <a:blip r:embed="rId12">
            <a:alphaModFix/>
          </a:blip>
          <a:stretch>
            <a:fillRect/>
          </a:stretch>
        </p:blipFill>
        <p:spPr>
          <a:xfrm>
            <a:off x="2969625" y="885886"/>
            <a:ext cx="2614450" cy="19608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4"/>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62" name="Google Shape;262;p34"/>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Comprendre la sécurisation des messageries instantanées</a:t>
            </a:r>
            <a:r>
              <a:rPr lang="fr-FR">
                <a:solidFill>
                  <a:schemeClr val="lt1"/>
                </a:solidFill>
              </a:rPr>
              <a:t>.</a:t>
            </a:r>
            <a:endParaRPr>
              <a:solidFill>
                <a:schemeClr val="lt1"/>
              </a:solidFill>
            </a:endParaRPr>
          </a:p>
        </p:txBody>
      </p:sp>
      <p:sp>
        <p:nvSpPr>
          <p:cNvPr id="263" name="Google Shape;263;p34"/>
          <p:cNvSpPr txBox="1"/>
          <p:nvPr>
            <p:ph idx="1" type="body"/>
          </p:nvPr>
        </p:nvSpPr>
        <p:spPr>
          <a:xfrm>
            <a:off x="5541375" y="885800"/>
            <a:ext cx="2908800" cy="3922200"/>
          </a:xfrm>
          <a:prstGeom prst="rect">
            <a:avLst/>
          </a:prstGeom>
        </p:spPr>
        <p:txBody>
          <a:bodyPr anchorCtr="0" anchor="t" bIns="91425" lIns="91425" spcFirstLastPara="1" rIns="91425" wrap="square" tIns="91425">
            <a:noAutofit/>
          </a:bodyPr>
          <a:lstStyle/>
          <a:p>
            <a:pPr indent="0" lvl="0" marL="179999" marR="18773" rtl="0" algn="l">
              <a:lnSpc>
                <a:spcPct val="150000"/>
              </a:lnSpc>
              <a:spcBef>
                <a:spcPts val="0"/>
              </a:spcBef>
              <a:spcAft>
                <a:spcPts val="0"/>
              </a:spcAft>
              <a:buClr>
                <a:schemeClr val="folHlink"/>
              </a:buClr>
              <a:buSzPts val="1100"/>
              <a:buFont typeface="Arial"/>
              <a:buNone/>
            </a:pPr>
            <a:r>
              <a:rPr lang="fr-FR" sz="1400"/>
              <a:t>Si vous voulez tout savoir sur la sécurisation des messageries instantanées et pourquoi Olvid, regardez notre conférence à l’Ecole 42.</a:t>
            </a:r>
            <a:endParaRPr sz="1400"/>
          </a:p>
          <a:p>
            <a:pPr indent="0" lvl="0" marL="179999" marR="18773" rtl="0" algn="l">
              <a:lnSpc>
                <a:spcPct val="150000"/>
              </a:lnSpc>
              <a:spcBef>
                <a:spcPts val="0"/>
              </a:spcBef>
              <a:spcAft>
                <a:spcPts val="0"/>
              </a:spcAft>
              <a:buClr>
                <a:schemeClr val="folHlink"/>
              </a:buClr>
              <a:buSzPts val="1100"/>
              <a:buFont typeface="Arial"/>
              <a:buNone/>
            </a:pPr>
            <a:r>
              <a:rPr lang="fr-FR" sz="1400"/>
              <a:t>(1:21:44)</a:t>
            </a:r>
            <a:endParaRPr sz="1400"/>
          </a:p>
        </p:txBody>
      </p:sp>
      <p:pic>
        <p:nvPicPr>
          <p:cNvPr id="264" name="Google Shape;264;p34" title="CONF@42 - Olvid - Sécurisation des messageries instantanées">
            <a:hlinkClick r:id="rId3"/>
          </p:cNvPr>
          <p:cNvPicPr preferRelativeResize="0"/>
          <p:nvPr/>
        </p:nvPicPr>
        <p:blipFill>
          <a:blip r:embed="rId4">
            <a:alphaModFix/>
          </a:blip>
          <a:stretch>
            <a:fillRect/>
          </a:stretch>
        </p:blipFill>
        <p:spPr>
          <a:xfrm>
            <a:off x="311700" y="885900"/>
            <a:ext cx="5229600" cy="3922200"/>
          </a:xfrm>
          <a:prstGeom prst="rect">
            <a:avLst/>
          </a:prstGeom>
          <a:noFill/>
          <a:ln>
            <a:noFill/>
          </a:ln>
        </p:spPr>
      </p:pic>
      <p:pic>
        <p:nvPicPr>
          <p:cNvPr id="265" name="Google Shape;265;p34">
            <a:hlinkClick r:id="rId5"/>
          </p:cNvPr>
          <p:cNvPicPr preferRelativeResize="0"/>
          <p:nvPr/>
        </p:nvPicPr>
        <p:blipFill>
          <a:blip r:embed="rId6">
            <a:alphaModFix/>
          </a:blip>
          <a:stretch>
            <a:fillRect/>
          </a:stretch>
        </p:blipFill>
        <p:spPr>
          <a:xfrm>
            <a:off x="8450250" y="885900"/>
            <a:ext cx="459900" cy="1379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71" name="Google Shape;271;p35"/>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Recommandations importantes</a:t>
            </a:r>
            <a:r>
              <a:rPr lang="fr-FR">
                <a:solidFill>
                  <a:schemeClr val="lt1"/>
                </a:solidFill>
              </a:rPr>
              <a:t>.</a:t>
            </a:r>
            <a:endParaRPr/>
          </a:p>
        </p:txBody>
      </p:sp>
      <p:sp>
        <p:nvSpPr>
          <p:cNvPr id="272" name="Google Shape;272;p35"/>
          <p:cNvSpPr txBox="1"/>
          <p:nvPr>
            <p:ph idx="1" type="body"/>
          </p:nvPr>
        </p:nvSpPr>
        <p:spPr>
          <a:xfrm>
            <a:off x="311700" y="811500"/>
            <a:ext cx="8132700" cy="3996900"/>
          </a:xfrm>
          <a:prstGeom prst="rect">
            <a:avLst/>
          </a:prstGeom>
        </p:spPr>
        <p:txBody>
          <a:bodyPr anchorCtr="0" anchor="t" bIns="91425" lIns="91425" spcFirstLastPara="1" rIns="91425" wrap="square" tIns="91425">
            <a:noAutofit/>
          </a:bodyPr>
          <a:lstStyle/>
          <a:p>
            <a:pPr indent="-178899" lvl="0" marL="179999" rtl="0" algn="l">
              <a:lnSpc>
                <a:spcPct val="115000"/>
              </a:lnSpc>
              <a:spcBef>
                <a:spcPts val="0"/>
              </a:spcBef>
              <a:spcAft>
                <a:spcPts val="0"/>
              </a:spcAft>
              <a:buSzPts val="1400"/>
              <a:buChar char="●"/>
            </a:pPr>
            <a:r>
              <a:rPr lang="fr-FR" sz="1400">
                <a:solidFill>
                  <a:srgbClr val="434343"/>
                </a:solidFill>
              </a:rPr>
              <a:t>Ne désinstallez pas l'app sans sauvegarde et sa clé, au risque de perdre à jamais tous vos profils Olvid (identité, contacts, groupes et licence), comme expliqué </a:t>
            </a:r>
            <a:r>
              <a:rPr lang="fr-FR" sz="1400">
                <a:solidFill>
                  <a:schemeClr val="hlink"/>
                </a:solidFill>
                <a:uFill>
                  <a:noFill/>
                </a:uFill>
                <a:hlinkClick r:id="rId3"/>
              </a:rPr>
              <a:t>ici</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Si Olvid ne fonctionne plus, </a:t>
            </a:r>
            <a:r>
              <a:rPr lang="fr-FR" sz="1400">
                <a:solidFill>
                  <a:schemeClr val="accent6"/>
                </a:solidFill>
                <a:uFill>
                  <a:noFill/>
                </a:uFill>
                <a:hlinkClick r:id="rId4">
                  <a:extLst>
                    <a:ext uri="{A12FA001-AC4F-418D-AE19-62706E023703}">
                      <ahyp:hlinkClr val="tx"/>
                    </a:ext>
                  </a:extLst>
                </a:hlinkClick>
              </a:rPr>
              <a:t>vérifiez ces points</a:t>
            </a:r>
            <a:r>
              <a:rPr lang="fr-FR" sz="1400">
                <a:solidFill>
                  <a:srgbClr val="434343"/>
                </a:solidFill>
              </a:rPr>
              <a:t> en priorité.</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Nous vous invitons à activer la mise à jour automatique d’Olvid pour bénéficier de toute amélioration le plus rapidement possible et automatiquement, dès sa sortie. La procédure simple pour l’activer est </a:t>
            </a:r>
            <a:r>
              <a:rPr lang="fr-FR" sz="1400">
                <a:solidFill>
                  <a:schemeClr val="hlink"/>
                </a:solidFill>
                <a:uFill>
                  <a:noFill/>
                </a:uFill>
                <a:hlinkClick r:id="rId5"/>
              </a:rPr>
              <a:t>ici</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Nous vous invitons aussi à mettre à jour votre OS pour votre sécurité et pour profiter des meilleures améliorations récentes d’Olvid. Voici </a:t>
            </a:r>
            <a:r>
              <a:rPr lang="fr-FR" sz="1400">
                <a:solidFill>
                  <a:schemeClr val="hlink"/>
                </a:solidFill>
                <a:uFill>
                  <a:noFill/>
                </a:uFill>
                <a:hlinkClick r:id="rId6"/>
              </a:rPr>
              <a:t>comment</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Pour info, nous répondons aux questions les plus fréquentes dans notre </a:t>
            </a:r>
            <a:r>
              <a:rPr lang="fr-FR" sz="1400">
                <a:solidFill>
                  <a:schemeClr val="hlink"/>
                </a:solidFill>
                <a:uFill>
                  <a:noFill/>
                </a:uFill>
                <a:hlinkClick r:id="rId7"/>
              </a:rPr>
              <a:t>Aide-Assistance-FAQ</a:t>
            </a:r>
            <a:r>
              <a:rPr lang="fr-FR" sz="1400">
                <a:solidFill>
                  <a:srgbClr val="434343"/>
                </a:solidFill>
              </a:rPr>
              <a:t> et à beaucoup d’autres d’ordre général dans nos interviews et conférences référencées dans</a:t>
            </a:r>
            <a:br>
              <a:rPr lang="fr-FR" sz="1400">
                <a:solidFill>
                  <a:srgbClr val="434343"/>
                </a:solidFill>
              </a:rPr>
            </a:br>
            <a:r>
              <a:rPr lang="fr-FR" sz="1400">
                <a:solidFill>
                  <a:schemeClr val="hlink"/>
                </a:solidFill>
                <a:uFill>
                  <a:noFill/>
                </a:uFill>
                <a:hlinkClick r:id="rId8"/>
              </a:rPr>
              <a:t>nos actualités</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0"/>
              </a:spcAft>
              <a:buSzPts val="1400"/>
              <a:buChar char="●"/>
            </a:pPr>
            <a:r>
              <a:rPr lang="fr-FR" sz="1400">
                <a:solidFill>
                  <a:srgbClr val="434343"/>
                </a:solidFill>
              </a:rPr>
              <a:t>Vous pouvez également suivre toutes nos actualités sur nos comptes </a:t>
            </a:r>
            <a:r>
              <a:rPr lang="fr-FR" sz="1400">
                <a:solidFill>
                  <a:schemeClr val="hlink"/>
                </a:solidFill>
                <a:uFill>
                  <a:noFill/>
                </a:uFill>
                <a:hlinkClick r:id="rId9"/>
              </a:rPr>
              <a:t>Twitter</a:t>
            </a:r>
            <a:r>
              <a:rPr lang="fr-FR" sz="1400">
                <a:solidFill>
                  <a:srgbClr val="434343"/>
                </a:solidFill>
              </a:rPr>
              <a:t> et </a:t>
            </a:r>
            <a:r>
              <a:rPr lang="fr-FR" sz="1400">
                <a:solidFill>
                  <a:schemeClr val="hlink"/>
                </a:solidFill>
                <a:uFill>
                  <a:noFill/>
                </a:uFill>
                <a:hlinkClick r:id="rId10"/>
              </a:rPr>
              <a:t>LinkedIn</a:t>
            </a:r>
            <a:r>
              <a:rPr lang="fr-FR" sz="1400">
                <a:solidFill>
                  <a:srgbClr val="434343"/>
                </a:solidFill>
              </a:rPr>
              <a:t>.</a:t>
            </a:r>
            <a:endParaRPr sz="1400">
              <a:solidFill>
                <a:srgbClr val="434343"/>
              </a:solidFill>
            </a:endParaRPr>
          </a:p>
          <a:p>
            <a:pPr indent="-178899" lvl="0" marL="179999" rtl="0" algn="l">
              <a:lnSpc>
                <a:spcPct val="115000"/>
              </a:lnSpc>
              <a:spcBef>
                <a:spcPts val="1000"/>
              </a:spcBef>
              <a:spcAft>
                <a:spcPts val="1000"/>
              </a:spcAft>
              <a:buSzPts val="1400"/>
              <a:buChar char="●"/>
            </a:pPr>
            <a:r>
              <a:rPr lang="fr-FR" sz="1400">
                <a:solidFill>
                  <a:srgbClr val="434343"/>
                </a:solidFill>
              </a:rPr>
              <a:t>Ce qui est actuellement en cours de développement et sera disponible sur Olvid est </a:t>
            </a:r>
            <a:r>
              <a:rPr lang="fr-FR" sz="1400">
                <a:solidFill>
                  <a:schemeClr val="hlink"/>
                </a:solidFill>
                <a:uFill>
                  <a:noFill/>
                </a:uFill>
                <a:hlinkClick r:id="rId11"/>
              </a:rPr>
              <a:t>ici</a:t>
            </a:r>
            <a:r>
              <a:rPr lang="fr-FR" sz="1400">
                <a:solidFill>
                  <a:srgbClr val="434343"/>
                </a:solidFill>
              </a:rPr>
              <a:t>.</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278" name="Google Shape;278;p36"/>
          <p:cNvSpPr txBox="1"/>
          <p:nvPr>
            <p:ph type="title"/>
          </p:nvPr>
        </p:nvSpPr>
        <p:spPr>
          <a:xfrm>
            <a:off x="311700" y="0"/>
            <a:ext cx="8598300" cy="88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FR"/>
              <a:t>Assistance Olvid</a:t>
            </a:r>
            <a:r>
              <a:rPr lang="fr-FR">
                <a:solidFill>
                  <a:schemeClr val="lt1"/>
                </a:solidFill>
              </a:rPr>
              <a:t>.</a:t>
            </a:r>
            <a:endParaRPr/>
          </a:p>
        </p:txBody>
      </p:sp>
      <p:sp>
        <p:nvSpPr>
          <p:cNvPr id="279" name="Google Shape;279;p36"/>
          <p:cNvSpPr txBox="1"/>
          <p:nvPr>
            <p:ph idx="1" type="body"/>
          </p:nvPr>
        </p:nvSpPr>
        <p:spPr>
          <a:xfrm>
            <a:off x="311700" y="885900"/>
            <a:ext cx="8598300" cy="39225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fr-FR">
                <a:solidFill>
                  <a:schemeClr val="hlink"/>
                </a:solidFill>
                <a:uFill>
                  <a:noFill/>
                </a:uFill>
                <a:hlinkClick r:id="rId3"/>
              </a:rPr>
              <a:t>Aide-Assistance-FAQ</a:t>
            </a:r>
            <a:endParaRPr>
              <a:solidFill>
                <a:schemeClr val="accent6"/>
              </a:solidFill>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solidFill>
                  <a:schemeClr val="hlink"/>
                </a:solidFill>
                <a:uFill>
                  <a:noFill/>
                </a:uFill>
                <a:hlinkClick r:id="rId4"/>
              </a:rPr>
              <a:t>Guides et modes d’emploi</a:t>
            </a:r>
            <a:endParaRPr>
              <a:solidFill>
                <a:schemeClr val="accent6"/>
              </a:solidFill>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solidFill>
                  <a:schemeClr val="hlink"/>
                </a:solidFill>
                <a:uFill>
                  <a:noFill/>
                </a:uFill>
                <a:hlinkClick r:id="rId5"/>
              </a:rPr>
              <a:t>Contacter l'assistance Olvid</a:t>
            </a:r>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fr-FR"/>
              <a:t>Pour toute question ensuite</a:t>
            </a:r>
            <a:endParaRPr/>
          </a:p>
          <a:p>
            <a:pPr indent="0" lvl="0" marL="0" rtl="0" algn="ctr">
              <a:lnSpc>
                <a:spcPct val="115000"/>
              </a:lnSpc>
              <a:spcBef>
                <a:spcPts val="0"/>
              </a:spcBef>
              <a:spcAft>
                <a:spcPts val="0"/>
              </a:spcAft>
              <a:buClr>
                <a:schemeClr val="folHlink"/>
              </a:buClr>
              <a:buSzPts val="1100"/>
              <a:buFont typeface="Arial"/>
              <a:buNone/>
            </a:pPr>
            <a:r>
              <a:rPr lang="fr-FR">
                <a:solidFill>
                  <a:schemeClr val="hlink"/>
                </a:solidFill>
                <a:uFill>
                  <a:noFill/>
                </a:uFill>
                <a:hlinkClick r:id="rId6"/>
              </a:rPr>
              <a:t>support@olvid.io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75" name="Google Shape;75;p15"/>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Situation 1 : vous n’avez pas de profil Olvid</a:t>
            </a:r>
            <a:r>
              <a:rPr lang="fr-FR">
                <a:solidFill>
                  <a:schemeClr val="lt1"/>
                </a:solidFill>
              </a:rPr>
              <a:t>.</a:t>
            </a:r>
            <a:endParaRPr>
              <a:solidFill>
                <a:schemeClr val="accent6"/>
              </a:solidFill>
            </a:endParaRPr>
          </a:p>
        </p:txBody>
      </p:sp>
      <p:sp>
        <p:nvSpPr>
          <p:cNvPr id="76" name="Google Shape;76;p15"/>
          <p:cNvSpPr txBox="1"/>
          <p:nvPr>
            <p:ph idx="1" type="body"/>
          </p:nvPr>
        </p:nvSpPr>
        <p:spPr>
          <a:xfrm>
            <a:off x="4572000" y="953325"/>
            <a:ext cx="3878100" cy="38550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a:pPr>
            <a:r>
              <a:rPr lang="fr-FR"/>
              <a:t>Appuyez sur </a:t>
            </a:r>
            <a:r>
              <a:rPr b="1" lang="fr-FR"/>
              <a:t>S’authentifier</a:t>
            </a:r>
            <a:r>
              <a:rPr lang="fr-FR"/>
              <a:t>.</a:t>
            </a:r>
            <a:br>
              <a:rPr lang="fr-FR"/>
            </a:br>
            <a:endParaRPr/>
          </a:p>
          <a:p>
            <a:pPr indent="-342900" lvl="0" marL="457200" rtl="0" algn="l">
              <a:lnSpc>
                <a:spcPct val="100000"/>
              </a:lnSpc>
              <a:spcBef>
                <a:spcPts val="0"/>
              </a:spcBef>
              <a:spcAft>
                <a:spcPts val="0"/>
              </a:spcAft>
              <a:buSzPts val="1800"/>
              <a:buAutoNum type="arabicPeriod"/>
            </a:pPr>
            <a:r>
              <a:rPr b="1" lang="fr-FR"/>
              <a:t>Saisissez</a:t>
            </a:r>
            <a:r>
              <a:rPr lang="fr-FR"/>
              <a:t> l’identifiant et le mot de passe transmis par votre administrateur.</a:t>
            </a:r>
            <a:br>
              <a:rPr lang="fr-FR"/>
            </a:br>
            <a:endParaRPr/>
          </a:p>
          <a:p>
            <a:pPr indent="-342900" lvl="0" marL="457200" rtl="0" algn="l">
              <a:lnSpc>
                <a:spcPct val="100000"/>
              </a:lnSpc>
              <a:spcBef>
                <a:spcPts val="0"/>
              </a:spcBef>
              <a:spcAft>
                <a:spcPts val="0"/>
              </a:spcAft>
              <a:buSzPts val="1800"/>
              <a:buAutoNum type="arabicPeriod"/>
            </a:pPr>
            <a:r>
              <a:rPr lang="fr-FR"/>
              <a:t>Appuyez sur </a:t>
            </a:r>
            <a:r>
              <a:rPr b="1" lang="fr-FR"/>
              <a:t>Sign In</a:t>
            </a:r>
            <a:r>
              <a:rPr lang="fr-FR"/>
              <a:t>.</a:t>
            </a:r>
            <a:br>
              <a:rPr lang="fr-FR" sz="1500"/>
            </a:br>
            <a:endParaRPr sz="1500"/>
          </a:p>
          <a:p>
            <a:pPr indent="-342900" lvl="0" marL="457200" rtl="0" algn="l">
              <a:lnSpc>
                <a:spcPct val="100000"/>
              </a:lnSpc>
              <a:spcBef>
                <a:spcPts val="0"/>
              </a:spcBef>
              <a:spcAft>
                <a:spcPts val="0"/>
              </a:spcAft>
              <a:buSzPts val="1800"/>
              <a:buAutoNum type="arabicPeriod"/>
            </a:pPr>
            <a:r>
              <a:rPr lang="fr-FR"/>
              <a:t>Vérifiez votre nom et appuyez sur </a:t>
            </a:r>
            <a:r>
              <a:rPr b="1" lang="fr-FR"/>
              <a:t>Créer mon ID</a:t>
            </a:r>
            <a:r>
              <a:rPr lang="fr-FR"/>
              <a: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folHlink"/>
              </a:buClr>
              <a:buSzPts val="1100"/>
              <a:buFont typeface="Arial"/>
              <a:buNone/>
            </a:pPr>
            <a:r>
              <a:rPr lang="fr-FR"/>
              <a:t>C’est tout ! Vous pouvez maintenant </a:t>
            </a:r>
            <a:r>
              <a:rPr lang="fr-FR">
                <a:solidFill>
                  <a:schemeClr val="hlink"/>
                </a:solidFill>
                <a:uFill>
                  <a:noFill/>
                </a:uFill>
                <a:hlinkClick/>
              </a:rPr>
              <a:t>ajouter des contacts de votre annuaire d’entreprise</a:t>
            </a:r>
            <a:r>
              <a:rPr lang="fr-FR"/>
              <a:t>.</a:t>
            </a:r>
            <a:endParaRPr/>
          </a:p>
        </p:txBody>
      </p:sp>
      <p:sp>
        <p:nvSpPr>
          <p:cNvPr id="77" name="Google Shape;77;p15"/>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latin typeface="Muli"/>
                <a:ea typeface="Muli"/>
                <a:cs typeface="Muli"/>
                <a:sym typeface="Muli"/>
              </a:rPr>
              <a:t>Créez votre profil géré</a:t>
            </a:r>
            <a:endParaRPr>
              <a:latin typeface="Muli"/>
              <a:ea typeface="Muli"/>
              <a:cs typeface="Muli"/>
              <a:sym typeface="Muli"/>
            </a:endParaRPr>
          </a:p>
        </p:txBody>
      </p:sp>
      <p:pic>
        <p:nvPicPr>
          <p:cNvPr id="78" name="Google Shape;78;p15"/>
          <p:cNvPicPr preferRelativeResize="0"/>
          <p:nvPr/>
        </p:nvPicPr>
        <p:blipFill>
          <a:blip r:embed="rId3">
            <a:alphaModFix/>
          </a:blip>
          <a:stretch>
            <a:fillRect/>
          </a:stretch>
        </p:blipFill>
        <p:spPr>
          <a:xfrm>
            <a:off x="2501998" y="1032813"/>
            <a:ext cx="1865599" cy="3775462"/>
          </a:xfrm>
          <a:prstGeom prst="rect">
            <a:avLst/>
          </a:prstGeom>
          <a:noFill/>
          <a:ln>
            <a:noFill/>
          </a:ln>
        </p:spPr>
      </p:pic>
      <p:pic>
        <p:nvPicPr>
          <p:cNvPr id="79" name="Google Shape;79;p15"/>
          <p:cNvPicPr preferRelativeResize="0"/>
          <p:nvPr/>
        </p:nvPicPr>
        <p:blipFill>
          <a:blip r:embed="rId4">
            <a:alphaModFix/>
          </a:blip>
          <a:stretch>
            <a:fillRect/>
          </a:stretch>
        </p:blipFill>
        <p:spPr>
          <a:xfrm>
            <a:off x="311700" y="1032825"/>
            <a:ext cx="1865599" cy="37754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nvSpPr>
        <p:spPr>
          <a:xfrm>
            <a:off x="433950" y="1032800"/>
            <a:ext cx="3616200" cy="3570600"/>
          </a:xfrm>
          <a:prstGeom prst="rect">
            <a:avLst/>
          </a:prstGeom>
          <a:noFill/>
          <a:ln cap="flat" cmpd="sng" w="9525">
            <a:solidFill>
              <a:srgbClr val="212121"/>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Insérer ici le code QR et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le lien de configuration de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votre annuaire d’entreprise.</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t/>
            </a:r>
            <a:endParaRPr sz="1200">
              <a:solidFill>
                <a:srgbClr val="FF0000"/>
              </a:solidFill>
            </a:endParaRPr>
          </a:p>
          <a:p>
            <a:pPr indent="0" lvl="0" marL="0" rtl="0" algn="ctr">
              <a:lnSpc>
                <a:spcPct val="150000"/>
              </a:lnSpc>
              <a:spcBef>
                <a:spcPts val="0"/>
              </a:spcBef>
              <a:spcAft>
                <a:spcPts val="0"/>
              </a:spcAft>
              <a:buClr>
                <a:schemeClr val="folHlink"/>
              </a:buClr>
              <a:buSzPts val="1100"/>
              <a:buFont typeface="Arial"/>
              <a:buNone/>
            </a:pPr>
            <a:r>
              <a:rPr lang="fr-FR" sz="1200">
                <a:solidFill>
                  <a:srgbClr val="FF0000"/>
                </a:solidFill>
              </a:rPr>
              <a:t>Votre administrateur les crée dans</a:t>
            </a:r>
            <a:endParaRPr sz="1200">
              <a:solidFill>
                <a:srgbClr val="FF0000"/>
              </a:solidFill>
            </a:endParaRPr>
          </a:p>
          <a:p>
            <a:pPr indent="0" lvl="0" marL="360000" marR="310088" rtl="0" algn="ctr">
              <a:lnSpc>
                <a:spcPct val="150000"/>
              </a:lnSpc>
              <a:spcBef>
                <a:spcPts val="0"/>
              </a:spcBef>
              <a:spcAft>
                <a:spcPts val="0"/>
              </a:spcAft>
              <a:buClr>
                <a:schemeClr val="folHlink"/>
              </a:buClr>
              <a:buSzPts val="1100"/>
              <a:buFont typeface="Arial"/>
              <a:buNone/>
            </a:pPr>
            <a:r>
              <a:rPr lang="fr-FR" sz="1200">
                <a:solidFill>
                  <a:srgbClr val="FF0000"/>
                </a:solidFill>
              </a:rPr>
              <a:t>la console d’administration Olvid</a:t>
            </a:r>
            <a:endParaRPr sz="1200">
              <a:solidFill>
                <a:srgbClr val="FF0000"/>
              </a:solidFill>
            </a:endParaRPr>
          </a:p>
          <a:p>
            <a:pPr indent="0" lvl="0" marL="360000" marR="310088" rtl="0" algn="ctr">
              <a:lnSpc>
                <a:spcPct val="150000"/>
              </a:lnSpc>
              <a:spcBef>
                <a:spcPts val="0"/>
              </a:spcBef>
              <a:spcAft>
                <a:spcPts val="0"/>
              </a:spcAft>
              <a:buClr>
                <a:schemeClr val="folHlink"/>
              </a:buClr>
              <a:buSzPts val="1100"/>
              <a:buFont typeface="Arial"/>
              <a:buNone/>
            </a:pPr>
            <a:r>
              <a:rPr lang="fr-FR" sz="1200">
                <a:solidFill>
                  <a:srgbClr val="FF0000"/>
                </a:solidFill>
              </a:rPr>
              <a:t>de votre entreprise.</a:t>
            </a:r>
            <a:endParaRPr sz="1200">
              <a:solidFill>
                <a:srgbClr val="FF0000"/>
              </a:solidFill>
            </a:endParaRPr>
          </a:p>
        </p:txBody>
      </p:sp>
      <p:sp>
        <p:nvSpPr>
          <p:cNvPr id="85" name="Google Shape;85;p16"/>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86" name="Google Shape;86;p16"/>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folHlink"/>
              </a:buClr>
              <a:buSzPts val="1100"/>
              <a:buFont typeface="Arial"/>
              <a:buNone/>
            </a:pPr>
            <a:r>
              <a:rPr lang="fr-FR"/>
              <a:t>Situation 2 : vous avez un profil Olvid sur cet appareil</a:t>
            </a:r>
            <a:r>
              <a:rPr lang="fr-FR">
                <a:solidFill>
                  <a:schemeClr val="lt1"/>
                </a:solidFill>
              </a:rPr>
              <a:t>.</a:t>
            </a:r>
            <a:endParaRPr/>
          </a:p>
        </p:txBody>
      </p:sp>
      <p:pic>
        <p:nvPicPr>
          <p:cNvPr id="87" name="Google Shape;87;p16"/>
          <p:cNvPicPr preferRelativeResize="0"/>
          <p:nvPr/>
        </p:nvPicPr>
        <p:blipFill>
          <a:blip r:embed="rId3">
            <a:alphaModFix/>
          </a:blip>
          <a:stretch>
            <a:fillRect/>
          </a:stretch>
        </p:blipFill>
        <p:spPr>
          <a:xfrm>
            <a:off x="7092600" y="1032800"/>
            <a:ext cx="1817400" cy="3677885"/>
          </a:xfrm>
          <a:prstGeom prst="rect">
            <a:avLst/>
          </a:prstGeom>
          <a:noFill/>
          <a:ln>
            <a:noFill/>
          </a:ln>
        </p:spPr>
      </p:pic>
      <p:sp>
        <p:nvSpPr>
          <p:cNvPr id="88" name="Google Shape;88;p16"/>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latin typeface="Muli"/>
                <a:ea typeface="Muli"/>
                <a:cs typeface="Muli"/>
                <a:sym typeface="Muli"/>
              </a:rPr>
              <a:t>Faites-en un profil géré</a:t>
            </a:r>
            <a:endParaRPr>
              <a:latin typeface="Muli"/>
              <a:ea typeface="Muli"/>
              <a:cs typeface="Muli"/>
              <a:sym typeface="Muli"/>
            </a:endParaRPr>
          </a:p>
        </p:txBody>
      </p:sp>
      <p:sp>
        <p:nvSpPr>
          <p:cNvPr id="89" name="Google Shape;89;p16"/>
          <p:cNvSpPr txBox="1"/>
          <p:nvPr>
            <p:ph idx="1" type="body"/>
          </p:nvPr>
        </p:nvSpPr>
        <p:spPr>
          <a:xfrm>
            <a:off x="4050000" y="1032800"/>
            <a:ext cx="3042600" cy="3736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fr-FR"/>
              <a:t>Appuyez sur le lien reçu de votre administrateur</a:t>
            </a:r>
            <a:br>
              <a:rPr lang="fr-FR"/>
            </a:br>
            <a:br>
              <a:rPr lang="fr-FR"/>
            </a:br>
            <a:r>
              <a:rPr lang="fr-FR"/>
              <a:t>OU</a:t>
            </a:r>
            <a:br>
              <a:rPr lang="fr-FR"/>
            </a:br>
            <a:br>
              <a:rPr lang="fr-FR"/>
            </a:br>
            <a:r>
              <a:rPr lang="fr-FR"/>
              <a:t>Lancez Olvid et appuyez sur    ,,    </a:t>
            </a:r>
            <a:br>
              <a:rPr lang="fr-FR"/>
            </a:br>
            <a:r>
              <a:rPr lang="fr-FR"/>
              <a:t>puis sur </a:t>
            </a:r>
            <a:r>
              <a:rPr b="1" lang="fr-FR"/>
              <a:t>Scanner</a:t>
            </a:r>
            <a:r>
              <a:rPr lang="fr-FR"/>
              <a:t>,</a:t>
            </a:r>
            <a:br>
              <a:rPr lang="fr-FR"/>
            </a:br>
            <a:r>
              <a:rPr lang="fr-FR"/>
              <a:t>et scannez le code QR ci-contre.</a:t>
            </a:r>
            <a:endParaRPr>
              <a:solidFill>
                <a:schemeClr val="accent6"/>
              </a:solidFill>
            </a:endParaRPr>
          </a:p>
        </p:txBody>
      </p:sp>
      <p:pic>
        <p:nvPicPr>
          <p:cNvPr id="90" name="Google Shape;90;p16"/>
          <p:cNvPicPr preferRelativeResize="0"/>
          <p:nvPr/>
        </p:nvPicPr>
        <p:blipFill rotWithShape="1">
          <a:blip r:embed="rId4">
            <a:alphaModFix/>
          </a:blip>
          <a:srcRect b="0" l="31899" r="36613" t="0"/>
          <a:stretch/>
        </p:blipFill>
        <p:spPr>
          <a:xfrm>
            <a:off x="5920488" y="3047125"/>
            <a:ext cx="278625" cy="313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7"/>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96" name="Google Shape;96;p17"/>
          <p:cNvSpPr txBox="1"/>
          <p:nvPr>
            <p:ph type="title"/>
          </p:nvPr>
        </p:nvSpPr>
        <p:spPr>
          <a:xfrm>
            <a:off x="311700" y="206975"/>
            <a:ext cx="8598300" cy="471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fr-FR"/>
              <a:t>Situation 2 : vous avez un profil Olvid sur cet appareil</a:t>
            </a:r>
            <a:r>
              <a:rPr lang="fr-FR">
                <a:solidFill>
                  <a:schemeClr val="lt1"/>
                </a:solidFill>
              </a:rPr>
              <a:t>.</a:t>
            </a:r>
            <a:endParaRPr/>
          </a:p>
        </p:txBody>
      </p:sp>
      <p:sp>
        <p:nvSpPr>
          <p:cNvPr id="97" name="Google Shape;97;p17"/>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latin typeface="Muli"/>
                <a:ea typeface="Muli"/>
                <a:cs typeface="Muli"/>
                <a:sym typeface="Muli"/>
              </a:rPr>
              <a:t>Faites-en un profil géré</a:t>
            </a:r>
            <a:endParaRPr>
              <a:solidFill>
                <a:schemeClr val="accent6"/>
              </a:solidFill>
              <a:latin typeface="Muli"/>
              <a:ea typeface="Muli"/>
              <a:cs typeface="Muli"/>
              <a:sym typeface="Muli"/>
            </a:endParaRPr>
          </a:p>
        </p:txBody>
      </p:sp>
      <p:pic>
        <p:nvPicPr>
          <p:cNvPr id="98" name="Google Shape;98;p17"/>
          <p:cNvPicPr preferRelativeResize="0"/>
          <p:nvPr/>
        </p:nvPicPr>
        <p:blipFill>
          <a:blip r:embed="rId3">
            <a:alphaModFix/>
          </a:blip>
          <a:stretch>
            <a:fillRect/>
          </a:stretch>
        </p:blipFill>
        <p:spPr>
          <a:xfrm>
            <a:off x="2406550" y="1032787"/>
            <a:ext cx="1865625" cy="3775524"/>
          </a:xfrm>
          <a:prstGeom prst="rect">
            <a:avLst/>
          </a:prstGeom>
          <a:noFill/>
          <a:ln>
            <a:noFill/>
          </a:ln>
        </p:spPr>
      </p:pic>
      <p:sp>
        <p:nvSpPr>
          <p:cNvPr id="99" name="Google Shape;99;p17"/>
          <p:cNvSpPr txBox="1"/>
          <p:nvPr>
            <p:ph idx="1" type="body"/>
          </p:nvPr>
        </p:nvSpPr>
        <p:spPr>
          <a:xfrm>
            <a:off x="4572000" y="953325"/>
            <a:ext cx="3878100" cy="41289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startAt="2"/>
            </a:pPr>
            <a:r>
              <a:rPr lang="fr-FR"/>
              <a:t>Appuyez sur </a:t>
            </a:r>
            <a:r>
              <a:rPr b="1" lang="fr-FR"/>
              <a:t>S’authentifier</a:t>
            </a:r>
            <a:r>
              <a:rPr lang="fr-FR"/>
              <a:t>.</a:t>
            </a:r>
            <a:br>
              <a:rPr lang="fr-FR"/>
            </a:br>
            <a:endParaRPr/>
          </a:p>
          <a:p>
            <a:pPr indent="-342900" lvl="0" marL="457200" rtl="0" algn="l">
              <a:lnSpc>
                <a:spcPct val="100000"/>
              </a:lnSpc>
              <a:spcBef>
                <a:spcPts val="0"/>
              </a:spcBef>
              <a:spcAft>
                <a:spcPts val="0"/>
              </a:spcAft>
              <a:buSzPts val="1800"/>
              <a:buAutoNum type="arabicPeriod" startAt="2"/>
            </a:pPr>
            <a:r>
              <a:rPr b="1" lang="fr-FR"/>
              <a:t>Saisissez</a:t>
            </a:r>
            <a:r>
              <a:rPr lang="fr-FR"/>
              <a:t> l’identifiant et le mot de passe transmis par votre administrateur.</a:t>
            </a:r>
            <a:br>
              <a:rPr lang="fr-FR"/>
            </a:br>
            <a:endParaRPr/>
          </a:p>
          <a:p>
            <a:pPr indent="-342900" lvl="0" marL="457200" rtl="0" algn="l">
              <a:lnSpc>
                <a:spcPct val="100000"/>
              </a:lnSpc>
              <a:spcBef>
                <a:spcPts val="0"/>
              </a:spcBef>
              <a:spcAft>
                <a:spcPts val="0"/>
              </a:spcAft>
              <a:buSzPts val="1800"/>
              <a:buAutoNum type="arabicPeriod" startAt="2"/>
            </a:pPr>
            <a:r>
              <a:rPr lang="fr-FR"/>
              <a:t>Appuyez sur </a:t>
            </a:r>
            <a:r>
              <a:rPr b="1" lang="fr-FR"/>
              <a:t>Sign In</a:t>
            </a:r>
            <a:r>
              <a:rPr lang="fr-FR"/>
              <a:t>.</a:t>
            </a:r>
            <a:br>
              <a:rPr lang="fr-FR" sz="1500"/>
            </a:br>
            <a:endParaRPr sz="1500"/>
          </a:p>
          <a:p>
            <a:pPr indent="-342900" lvl="0" marL="457200" rtl="0" algn="l">
              <a:lnSpc>
                <a:spcPct val="100000"/>
              </a:lnSpc>
              <a:spcBef>
                <a:spcPts val="0"/>
              </a:spcBef>
              <a:spcAft>
                <a:spcPts val="0"/>
              </a:spcAft>
              <a:buSzPts val="1800"/>
              <a:buAutoNum type="arabicPeriod" startAt="2"/>
            </a:pPr>
            <a:r>
              <a:rPr lang="fr-FR"/>
              <a:t>Vérifiez votre nom et appuyez sur </a:t>
            </a:r>
            <a:r>
              <a:rPr b="1" lang="fr-FR"/>
              <a:t>Passer à un ID géré</a:t>
            </a:r>
            <a:r>
              <a:rPr lang="fr-FR"/>
              <a: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folHlink"/>
              </a:buClr>
              <a:buSzPts val="1100"/>
              <a:buFont typeface="Arial"/>
              <a:buNone/>
            </a:pPr>
            <a:r>
              <a:rPr lang="fr-FR"/>
              <a:t>C’est tout ! Vous pouvez maintenant </a:t>
            </a:r>
            <a:r>
              <a:rPr lang="fr-FR">
                <a:solidFill>
                  <a:schemeClr val="hlink"/>
                </a:solidFill>
                <a:uFill>
                  <a:noFill/>
                </a:uFill>
                <a:hlinkClick/>
              </a:rPr>
              <a:t>ajouter des contacts de votre annuaire d’entreprise</a:t>
            </a:r>
            <a:r>
              <a:rPr lang="fr-FR"/>
              <a:t>.</a:t>
            </a:r>
            <a:endParaRPr/>
          </a:p>
        </p:txBody>
      </p:sp>
      <p:pic>
        <p:nvPicPr>
          <p:cNvPr id="100" name="Google Shape;100;p17"/>
          <p:cNvPicPr preferRelativeResize="0"/>
          <p:nvPr/>
        </p:nvPicPr>
        <p:blipFill>
          <a:blip r:embed="rId4">
            <a:alphaModFix/>
          </a:blip>
          <a:stretch>
            <a:fillRect/>
          </a:stretch>
        </p:blipFill>
        <p:spPr>
          <a:xfrm>
            <a:off x="311700" y="1032800"/>
            <a:ext cx="1865625" cy="37754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06" name="Google Shape;106;p18"/>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t>Situation 3 : vous</a:t>
            </a:r>
            <a:r>
              <a:rPr lang="fr-FR" sz="2000"/>
              <a:t> avez un profil Olvid sur un autre appareil</a:t>
            </a:r>
            <a:r>
              <a:rPr lang="fr-FR">
                <a:solidFill>
                  <a:schemeClr val="lt1"/>
                </a:solidFill>
              </a:rPr>
              <a:t>.</a:t>
            </a:r>
            <a:endParaRPr sz="2000"/>
          </a:p>
        </p:txBody>
      </p:sp>
      <p:sp>
        <p:nvSpPr>
          <p:cNvPr id="107" name="Google Shape;107;p18"/>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folHlink"/>
              </a:buClr>
              <a:buSzPts val="1100"/>
              <a:buFont typeface="Arial"/>
              <a:buNone/>
            </a:pPr>
            <a:r>
              <a:rPr lang="fr-FR">
                <a:latin typeface="Muli"/>
                <a:ea typeface="Muli"/>
                <a:cs typeface="Muli"/>
                <a:sym typeface="Muli"/>
              </a:rPr>
              <a:t>Sauvegardez-le sur le premier appareil</a:t>
            </a:r>
            <a:endParaRPr>
              <a:latin typeface="Muli"/>
              <a:ea typeface="Muli"/>
              <a:cs typeface="Muli"/>
              <a:sym typeface="Muli"/>
            </a:endParaRPr>
          </a:p>
        </p:txBody>
      </p:sp>
      <p:sp>
        <p:nvSpPr>
          <p:cNvPr id="108" name="Google Shape;108;p18"/>
          <p:cNvSpPr txBox="1"/>
          <p:nvPr>
            <p:ph idx="1" type="body"/>
          </p:nvPr>
        </p:nvSpPr>
        <p:spPr>
          <a:xfrm>
            <a:off x="4572000" y="1032825"/>
            <a:ext cx="3829200" cy="37755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a:pPr>
            <a:r>
              <a:rPr b="1" lang="fr-FR">
                <a:solidFill>
                  <a:schemeClr val="hlink"/>
                </a:solidFill>
                <a:uFill>
                  <a:noFill/>
                </a:uFill>
                <a:hlinkClick/>
              </a:rPr>
              <a:t>Sauvegardez votre profil</a:t>
            </a:r>
            <a:r>
              <a:rPr lang="fr-FR"/>
              <a:t> sur votre autre appareil.</a:t>
            </a:r>
            <a:br>
              <a:rPr lang="fr-FR"/>
            </a:br>
            <a:br>
              <a:rPr lang="fr-FR"/>
            </a:br>
            <a:r>
              <a:rPr lang="fr-FR"/>
              <a:t>1. Vérifiez ou générez une clé de sauvegarde et notez-la.</a:t>
            </a:r>
            <a:endParaRPr/>
          </a:p>
          <a:p>
            <a:pPr indent="0" lvl="0" marL="457200" rtl="0" algn="l">
              <a:lnSpc>
                <a:spcPct val="100000"/>
              </a:lnSpc>
              <a:spcBef>
                <a:spcPts val="0"/>
              </a:spcBef>
              <a:spcAft>
                <a:spcPts val="0"/>
              </a:spcAft>
              <a:buNone/>
            </a:pPr>
            <a:br>
              <a:rPr lang="fr-FR"/>
            </a:br>
            <a:r>
              <a:rPr lang="fr-FR"/>
              <a:t>2. Sauvegardez votre profil dans un fichier chiffré avec cette clé.</a:t>
            </a:r>
            <a:endParaRPr/>
          </a:p>
        </p:txBody>
      </p:sp>
      <p:pic>
        <p:nvPicPr>
          <p:cNvPr id="109" name="Google Shape;109;p18"/>
          <p:cNvPicPr preferRelativeResize="0"/>
          <p:nvPr/>
        </p:nvPicPr>
        <p:blipFill>
          <a:blip r:embed="rId3">
            <a:alphaModFix/>
          </a:blip>
          <a:stretch>
            <a:fillRect/>
          </a:stretch>
        </p:blipFill>
        <p:spPr>
          <a:xfrm>
            <a:off x="311702" y="1032813"/>
            <a:ext cx="1865625" cy="3775514"/>
          </a:xfrm>
          <a:prstGeom prst="rect">
            <a:avLst/>
          </a:prstGeom>
          <a:noFill/>
          <a:ln>
            <a:noFill/>
          </a:ln>
        </p:spPr>
      </p:pic>
      <p:pic>
        <p:nvPicPr>
          <p:cNvPr id="110" name="Google Shape;110;p18"/>
          <p:cNvPicPr preferRelativeResize="0"/>
          <p:nvPr/>
        </p:nvPicPr>
        <p:blipFill>
          <a:blip r:embed="rId4">
            <a:alphaModFix/>
          </a:blip>
          <a:stretch>
            <a:fillRect/>
          </a:stretch>
        </p:blipFill>
        <p:spPr>
          <a:xfrm>
            <a:off x="2501989" y="1032813"/>
            <a:ext cx="1865625" cy="3775514"/>
          </a:xfrm>
          <a:prstGeom prst="rect">
            <a:avLst/>
          </a:prstGeom>
          <a:noFill/>
          <a:ln>
            <a:noFill/>
          </a:ln>
        </p:spPr>
      </p:pic>
      <p:pic>
        <p:nvPicPr>
          <p:cNvPr id="111" name="Google Shape;111;p18">
            <a:hlinkClick r:id="rId5"/>
          </p:cNvPr>
          <p:cNvPicPr preferRelativeResize="0"/>
          <p:nvPr/>
        </p:nvPicPr>
        <p:blipFill>
          <a:blip r:embed="rId6">
            <a:alphaModFix/>
          </a:blip>
          <a:stretch>
            <a:fillRect/>
          </a:stretch>
        </p:blipFill>
        <p:spPr>
          <a:xfrm>
            <a:off x="8401195" y="1032820"/>
            <a:ext cx="508900" cy="1526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9"/>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17" name="Google Shape;117;p19"/>
          <p:cNvSpPr txBox="1"/>
          <p:nvPr>
            <p:ph type="title"/>
          </p:nvPr>
        </p:nvSpPr>
        <p:spPr>
          <a:xfrm>
            <a:off x="311700" y="206975"/>
            <a:ext cx="8132700" cy="471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FR"/>
              <a:t>Situation 3 : vous</a:t>
            </a:r>
            <a:r>
              <a:rPr lang="fr-FR" sz="2000"/>
              <a:t> avez un profil Olvid sur un autre appareil</a:t>
            </a:r>
            <a:r>
              <a:rPr lang="fr-FR">
                <a:solidFill>
                  <a:schemeClr val="lt1"/>
                </a:solidFill>
              </a:rPr>
              <a:t>.</a:t>
            </a:r>
            <a:endParaRPr sz="2000"/>
          </a:p>
        </p:txBody>
      </p:sp>
      <p:sp>
        <p:nvSpPr>
          <p:cNvPr id="118" name="Google Shape;118;p19"/>
          <p:cNvSpPr txBox="1"/>
          <p:nvPr>
            <p:ph type="title"/>
          </p:nvPr>
        </p:nvSpPr>
        <p:spPr>
          <a:xfrm>
            <a:off x="311700" y="679425"/>
            <a:ext cx="8598300" cy="2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folHlink"/>
              </a:buClr>
              <a:buSzPts val="1100"/>
              <a:buFont typeface="Arial"/>
              <a:buNone/>
            </a:pPr>
            <a:r>
              <a:rPr lang="fr-FR">
                <a:latin typeface="Muli"/>
                <a:ea typeface="Muli"/>
                <a:cs typeface="Muli"/>
                <a:sym typeface="Muli"/>
              </a:rPr>
              <a:t>Restaurez-le sur le nouvel appareil</a:t>
            </a:r>
            <a:endParaRPr>
              <a:latin typeface="Muli"/>
              <a:ea typeface="Muli"/>
              <a:cs typeface="Muli"/>
              <a:sym typeface="Muli"/>
            </a:endParaRPr>
          </a:p>
        </p:txBody>
      </p:sp>
      <p:sp>
        <p:nvSpPr>
          <p:cNvPr id="119" name="Google Shape;119;p19"/>
          <p:cNvSpPr txBox="1"/>
          <p:nvPr>
            <p:ph idx="1" type="body"/>
          </p:nvPr>
        </p:nvSpPr>
        <p:spPr>
          <a:xfrm>
            <a:off x="4572000" y="1032825"/>
            <a:ext cx="3829200" cy="37755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AutoNum type="arabicPeriod" startAt="2"/>
            </a:pPr>
            <a:r>
              <a:rPr lang="fr-FR"/>
              <a:t>Sur le nouvel appareil, appuyez sur </a:t>
            </a:r>
            <a:br>
              <a:rPr lang="fr-FR"/>
            </a:br>
            <a:r>
              <a:rPr b="1" lang="fr-FR"/>
              <a:t>Restaurer une sauvegarde</a:t>
            </a:r>
            <a:r>
              <a:rPr lang="fr-FR"/>
              <a:t>.</a:t>
            </a:r>
            <a:br>
              <a:rPr lang="fr-FR" sz="1300"/>
            </a:br>
            <a:br>
              <a:rPr lang="fr-FR" sz="1300"/>
            </a:br>
            <a:r>
              <a:rPr lang="fr-FR" sz="1300"/>
              <a:t>1. Choisissez la sauvegarde et son emplacement.</a:t>
            </a:r>
            <a:br>
              <a:rPr lang="fr-FR" sz="1300"/>
            </a:br>
            <a:br>
              <a:rPr lang="fr-FR" sz="1300"/>
            </a:br>
            <a:r>
              <a:rPr lang="fr-FR" sz="1300"/>
              <a:t>2. Entrez la clé pour déchiffrer cette sauvegarde, puis appuyez sur </a:t>
            </a:r>
            <a:br>
              <a:rPr lang="fr-FR" sz="1300"/>
            </a:br>
            <a:r>
              <a:rPr b="1" lang="fr-FR" sz="1300"/>
              <a:t>Restaurer la sauvegarde</a:t>
            </a:r>
            <a:r>
              <a:rPr lang="fr-FR" sz="1300"/>
              <a:t>.</a:t>
            </a:r>
            <a:br>
              <a:rPr lang="fr-FR" sz="1300"/>
            </a:br>
            <a:br>
              <a:rPr lang="fr-FR" sz="1300"/>
            </a:br>
            <a:r>
              <a:rPr lang="fr-FR" sz="1300"/>
              <a:t>Puisque vous avez maintenant un profil Olvid sur cet appareil, vous pouvez</a:t>
            </a:r>
            <a:br>
              <a:rPr lang="fr-FR" sz="1300"/>
            </a:br>
            <a:endParaRPr sz="1200"/>
          </a:p>
          <a:p>
            <a:pPr indent="-342900" lvl="0" marL="457200" rtl="0" algn="l">
              <a:lnSpc>
                <a:spcPct val="100000"/>
              </a:lnSpc>
              <a:spcBef>
                <a:spcPts val="0"/>
              </a:spcBef>
              <a:spcAft>
                <a:spcPts val="0"/>
              </a:spcAft>
              <a:buSzPts val="1800"/>
              <a:buAutoNum type="arabicPeriod" startAt="2"/>
            </a:pPr>
            <a:r>
              <a:rPr lang="fr-FR"/>
              <a:t>Terminez en suivant </a:t>
            </a:r>
            <a:r>
              <a:rPr lang="fr-FR">
                <a:solidFill>
                  <a:schemeClr val="hlink"/>
                </a:solidFill>
                <a:uFill>
                  <a:noFill/>
                </a:uFill>
                <a:hlinkClick action="ppaction://hlinksldjump" r:id="rId3"/>
              </a:rPr>
              <a:t>ces étapes</a:t>
            </a:r>
            <a:r>
              <a:rPr lang="fr-FR"/>
              <a:t>.</a:t>
            </a:r>
            <a:endParaRPr sz="1200"/>
          </a:p>
        </p:txBody>
      </p:sp>
      <p:pic>
        <p:nvPicPr>
          <p:cNvPr id="120" name="Google Shape;120;p19"/>
          <p:cNvPicPr preferRelativeResize="0"/>
          <p:nvPr/>
        </p:nvPicPr>
        <p:blipFill>
          <a:blip r:embed="rId4">
            <a:alphaModFix/>
          </a:blip>
          <a:stretch>
            <a:fillRect/>
          </a:stretch>
        </p:blipFill>
        <p:spPr>
          <a:xfrm>
            <a:off x="2501998" y="1032788"/>
            <a:ext cx="1865625" cy="3775514"/>
          </a:xfrm>
          <a:prstGeom prst="rect">
            <a:avLst/>
          </a:prstGeom>
          <a:noFill/>
          <a:ln>
            <a:noFill/>
          </a:ln>
        </p:spPr>
      </p:pic>
      <p:pic>
        <p:nvPicPr>
          <p:cNvPr id="121" name="Google Shape;121;p19"/>
          <p:cNvPicPr preferRelativeResize="0"/>
          <p:nvPr/>
        </p:nvPicPr>
        <p:blipFill>
          <a:blip r:embed="rId5">
            <a:alphaModFix/>
          </a:blip>
          <a:stretch>
            <a:fillRect/>
          </a:stretch>
        </p:blipFill>
        <p:spPr>
          <a:xfrm>
            <a:off x="311701" y="1032795"/>
            <a:ext cx="1865625" cy="3775493"/>
          </a:xfrm>
          <a:prstGeom prst="rect">
            <a:avLst/>
          </a:prstGeom>
          <a:noFill/>
          <a:ln>
            <a:noFill/>
          </a:ln>
        </p:spPr>
      </p:pic>
      <p:pic>
        <p:nvPicPr>
          <p:cNvPr id="122" name="Google Shape;122;p19">
            <a:hlinkClick r:id="rId6"/>
          </p:cNvPr>
          <p:cNvPicPr preferRelativeResize="0"/>
          <p:nvPr/>
        </p:nvPicPr>
        <p:blipFill>
          <a:blip r:embed="rId7">
            <a:alphaModFix/>
          </a:blip>
          <a:stretch>
            <a:fillRect/>
          </a:stretch>
        </p:blipFill>
        <p:spPr>
          <a:xfrm>
            <a:off x="8401100" y="885900"/>
            <a:ext cx="508900" cy="1526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0"/>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
        <p:nvSpPr>
          <p:cNvPr id="128" name="Google Shape;128;p20"/>
          <p:cNvSpPr txBox="1"/>
          <p:nvPr>
            <p:ph idx="1" type="body"/>
          </p:nvPr>
        </p:nvSpPr>
        <p:spPr>
          <a:xfrm>
            <a:off x="6135100" y="207075"/>
            <a:ext cx="2315100" cy="4601400"/>
          </a:xfrm>
          <a:prstGeom prst="rect">
            <a:avLst/>
          </a:prstGeom>
        </p:spPr>
        <p:txBody>
          <a:bodyPr anchorCtr="0" anchor="t" bIns="91425" lIns="91425" spcFirstLastPara="1" rIns="91425" wrap="square" tIns="91425">
            <a:noAutofit/>
          </a:bodyPr>
          <a:lstStyle/>
          <a:p>
            <a:pPr indent="-2665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a:t>
            </a:r>
            <a:r>
              <a:rPr b="1" lang="fr-FR" sz="1400">
                <a:solidFill>
                  <a:schemeClr val="folHlink"/>
                </a:solidFill>
                <a:highlight>
                  <a:srgbClr val="FFFFFF"/>
                </a:highlight>
              </a:rPr>
              <a:t>Annuaire</a:t>
            </a:r>
            <a:r>
              <a:rPr lang="fr-FR" sz="1400">
                <a:solidFill>
                  <a:schemeClr val="folHlink"/>
                </a:solidFill>
                <a:highlight>
                  <a:srgbClr val="FFFFFF"/>
                </a:highlight>
              </a:rPr>
              <a:t>.</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la zone de recherche.</a:t>
            </a:r>
            <a:br>
              <a:rPr lang="fr-FR" sz="1400">
                <a:solidFill>
                  <a:schemeClr val="folHlink"/>
                </a:solidFill>
                <a:highlight>
                  <a:srgbClr val="FFFFFF"/>
                </a:highlight>
              </a:rPr>
            </a:br>
            <a:r>
              <a:rPr lang="fr-FR" sz="1400">
                <a:solidFill>
                  <a:schemeClr val="folHlink"/>
                </a:solidFill>
                <a:highlight>
                  <a:srgbClr val="FFFFFF"/>
                </a:highlight>
              </a:rPr>
              <a:t>Les contacts apparaissent.</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Affinez votre recherche.</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Appuyez sur le nom du contact que vous souhaitez ajouter.</a:t>
            </a:r>
            <a:endParaRPr sz="1400">
              <a:solidFill>
                <a:schemeClr val="folHlink"/>
              </a:solidFill>
              <a:highlight>
                <a:srgbClr val="FFFFFF"/>
              </a:highlight>
            </a:endParaRPr>
          </a:p>
          <a:p>
            <a:pPr indent="-269875" lvl="0" marL="447675" marR="128549" rtl="0" algn="l">
              <a:lnSpc>
                <a:spcPct val="115000"/>
              </a:lnSpc>
              <a:spcBef>
                <a:spcPts val="0"/>
              </a:spcBef>
              <a:spcAft>
                <a:spcPts val="0"/>
              </a:spcAft>
              <a:buClr>
                <a:schemeClr val="folHlink"/>
              </a:buClr>
              <a:buSzPts val="1400"/>
              <a:buAutoNum type="arabicPeriod"/>
            </a:pPr>
            <a:r>
              <a:rPr lang="fr-FR" sz="1400">
                <a:solidFill>
                  <a:schemeClr val="folHlink"/>
                </a:solidFill>
                <a:highlight>
                  <a:srgbClr val="FFFFFF"/>
                </a:highlight>
              </a:rPr>
              <a:t>Confirmez en appuyant sur </a:t>
            </a:r>
            <a:r>
              <a:rPr b="1" lang="fr-FR" sz="1400">
                <a:solidFill>
                  <a:schemeClr val="folHlink"/>
                </a:solidFill>
                <a:highlight>
                  <a:srgbClr val="FFFFFF"/>
                </a:highlight>
              </a:rPr>
              <a:t>Ajouter aux contacts</a:t>
            </a:r>
            <a:r>
              <a:rPr lang="fr-FR" sz="1400">
                <a:solidFill>
                  <a:schemeClr val="folHlink"/>
                </a:solidFill>
                <a:highlight>
                  <a:srgbClr val="FFFFFF"/>
                </a:highlight>
              </a:rPr>
              <a:t>.</a:t>
            </a:r>
            <a:br>
              <a:rPr lang="fr-FR" sz="1400">
                <a:solidFill>
                  <a:schemeClr val="folHlink"/>
                </a:solidFill>
                <a:highlight>
                  <a:srgbClr val="FFFFFF"/>
                </a:highlight>
              </a:rPr>
            </a:br>
            <a:r>
              <a:rPr lang="fr-FR" sz="1400">
                <a:solidFill>
                  <a:schemeClr val="folHlink"/>
                </a:solidFill>
                <a:highlight>
                  <a:srgbClr val="FFFFFF"/>
                </a:highlight>
              </a:rPr>
              <a:t>Un canal sécurisé se crée.</a:t>
            </a:r>
            <a:endParaRPr sz="1400">
              <a:solidFill>
                <a:schemeClr val="accent6"/>
              </a:solidFill>
            </a:endParaRPr>
          </a:p>
        </p:txBody>
      </p:sp>
      <p:pic>
        <p:nvPicPr>
          <p:cNvPr id="129" name="Google Shape;129;p20"/>
          <p:cNvPicPr preferRelativeResize="0"/>
          <p:nvPr/>
        </p:nvPicPr>
        <p:blipFill rotWithShape="1">
          <a:blip r:embed="rId3">
            <a:alphaModFix/>
          </a:blip>
          <a:srcRect b="0" l="31899" r="36613" t="0"/>
          <a:stretch/>
        </p:blipFill>
        <p:spPr>
          <a:xfrm>
            <a:off x="7742438" y="273125"/>
            <a:ext cx="278625" cy="313025"/>
          </a:xfrm>
          <a:prstGeom prst="rect">
            <a:avLst/>
          </a:prstGeom>
          <a:noFill/>
          <a:ln>
            <a:noFill/>
          </a:ln>
        </p:spPr>
      </p:pic>
      <p:pic>
        <p:nvPicPr>
          <p:cNvPr id="130" name="Google Shape;130;p20">
            <a:hlinkClick r:id="rId4"/>
          </p:cNvPr>
          <p:cNvPicPr preferRelativeResize="0"/>
          <p:nvPr/>
        </p:nvPicPr>
        <p:blipFill>
          <a:blip r:embed="rId5">
            <a:alphaModFix/>
          </a:blip>
          <a:stretch>
            <a:fillRect/>
          </a:stretch>
        </p:blipFill>
        <p:spPr>
          <a:xfrm>
            <a:off x="8450100" y="885900"/>
            <a:ext cx="459900" cy="1379700"/>
          </a:xfrm>
          <a:prstGeom prst="rect">
            <a:avLst/>
          </a:prstGeom>
          <a:noFill/>
          <a:ln>
            <a:noFill/>
          </a:ln>
        </p:spPr>
      </p:pic>
      <p:pic>
        <p:nvPicPr>
          <p:cNvPr descr="Voici comment ajouter un contact de votre annuaire d'entreprise.&#10;Voici un article qui vous permettra d’en savoir plus sur ce sujet :&#10;Intégration annuaires d'entreprise : https://olvid.io/faq/integration-annuaires-d-entrepris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gI4fhXQizUo" id="131" name="Google Shape;131;p20" title="Ajouter un contact de votre annuaire d'entreprise - Assistance Olvid">
            <a:hlinkClick r:id="rId6"/>
          </p:cNvPr>
          <p:cNvPicPr preferRelativeResize="0"/>
          <p:nvPr/>
        </p:nvPicPr>
        <p:blipFill>
          <a:blip r:embed="rId7">
            <a:alphaModFix/>
          </a:blip>
          <a:stretch>
            <a:fillRect/>
          </a:stretch>
        </p:blipFill>
        <p:spPr>
          <a:xfrm>
            <a:off x="116425" y="586143"/>
            <a:ext cx="6120000" cy="342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1"/>
          <p:cNvSpPr txBox="1"/>
          <p:nvPr>
            <p:ph idx="12" type="sldNum"/>
          </p:nvPr>
        </p:nvSpPr>
        <p:spPr>
          <a:xfrm>
            <a:off x="6963575" y="4808313"/>
            <a:ext cx="2133600" cy="27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pic>
        <p:nvPicPr>
          <p:cNvPr id="137" name="Google Shape;137;p21">
            <a:hlinkClick r:id="rId3"/>
          </p:cNvPr>
          <p:cNvPicPr preferRelativeResize="0"/>
          <p:nvPr/>
        </p:nvPicPr>
        <p:blipFill>
          <a:blip r:embed="rId4">
            <a:alphaModFix/>
          </a:blip>
          <a:stretch>
            <a:fillRect/>
          </a:stretch>
        </p:blipFill>
        <p:spPr>
          <a:xfrm>
            <a:off x="8450100" y="885900"/>
            <a:ext cx="460800" cy="1374720"/>
          </a:xfrm>
          <a:prstGeom prst="rect">
            <a:avLst/>
          </a:prstGeom>
          <a:noFill/>
          <a:ln>
            <a:noFill/>
          </a:ln>
        </p:spPr>
      </p:pic>
      <p:pic>
        <p:nvPicPr>
          <p:cNvPr descr="Voici comment ajouter un contact sur Olvid quand vous êtes en face-à-face.&#10;Voici un article qui vous permettra d’en savoir plus sur ce sujet :&#10;Ajouter un contact en face-à-face : https://olvid.io/faq/ajouter-un-contact-en-face-a-face/&#10;&#10;Ressources supplémentaires :&#10;&#10;Aide et FAQ :&#10;https://olvid.io/faq/fr/&#10;&#10;Abonnez-vous à notre chaîne YouTube :&#10;https://www.youtube.com/channel/UC6aLiDb04Rfh4MoqDpJoLeg?sub_confirmation=1&#10;&#10;Contacter l’assistance Olvid :&#10;https://olvid.io/faq/contacter-assistance-olvid/&#10;&#10;Assistance Olvid par email :&#10;feedback@olvid.io&#10;&#10;Watch this video in English :&#10;https://youtu.be/kkrbMhxSOKQ" id="138" name="Google Shape;138;p21" title="Entrer en contact en face-à-face - Assistance Olvid">
            <a:hlinkClick r:id="rId5"/>
          </p:cNvPr>
          <p:cNvPicPr preferRelativeResize="0"/>
          <p:nvPr/>
        </p:nvPicPr>
        <p:blipFill>
          <a:blip r:embed="rId6">
            <a:alphaModFix/>
          </a:blip>
          <a:stretch>
            <a:fillRect/>
          </a:stretch>
        </p:blipFill>
        <p:spPr>
          <a:xfrm>
            <a:off x="727200" y="411750"/>
            <a:ext cx="7689600" cy="432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lvid">
  <a:themeElements>
    <a:clrScheme name="Olvid">
      <a:dk1>
        <a:srgbClr val="97235C"/>
      </a:dk1>
      <a:lt1>
        <a:srgbClr val="FEC644"/>
      </a:lt1>
      <a:dk2>
        <a:srgbClr val="0A284C"/>
      </a:dk2>
      <a:lt2>
        <a:srgbClr val="CC0000"/>
      </a:lt2>
      <a:accent1>
        <a:srgbClr val="4E6978"/>
      </a:accent1>
      <a:accent2>
        <a:srgbClr val="FD8508"/>
      </a:accent2>
      <a:accent3>
        <a:srgbClr val="40A33F"/>
      </a:accent3>
      <a:accent4>
        <a:srgbClr val="EE2B29"/>
      </a:accent4>
      <a:accent5>
        <a:srgbClr val="5B25BB"/>
      </a:accent5>
      <a:accent6>
        <a:srgbClr val="1E80F0"/>
      </a:accent6>
      <a:hlink>
        <a:srgbClr val="1E80F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lvid">
  <a:themeElements>
    <a:clrScheme name="Olvid">
      <a:dk1>
        <a:srgbClr val="97235C"/>
      </a:dk1>
      <a:lt1>
        <a:srgbClr val="FEC644"/>
      </a:lt1>
      <a:dk2>
        <a:srgbClr val="0A284C"/>
      </a:dk2>
      <a:lt2>
        <a:srgbClr val="CC0000"/>
      </a:lt2>
      <a:accent1>
        <a:srgbClr val="4E6978"/>
      </a:accent1>
      <a:accent2>
        <a:srgbClr val="FD8508"/>
      </a:accent2>
      <a:accent3>
        <a:srgbClr val="40A33F"/>
      </a:accent3>
      <a:accent4>
        <a:srgbClr val="EE2B29"/>
      </a:accent4>
      <a:accent5>
        <a:srgbClr val="5B25BB"/>
      </a:accent5>
      <a:accent6>
        <a:srgbClr val="1E80F0"/>
      </a:accent6>
      <a:hlink>
        <a:srgbClr val="4A86E8"/>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