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Gill Sans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613">
          <p15:clr>
            <a:srgbClr val="9AA0A6"/>
          </p15:clr>
        </p15:guide>
        <p15:guide id="2" pos="196">
          <p15:clr>
            <a:srgbClr val="9AA0A6"/>
          </p15:clr>
        </p15:guide>
        <p15:guide id="3" orient="horz" pos="426">
          <p15:clr>
            <a:srgbClr val="9AA0A6"/>
          </p15:clr>
        </p15:guide>
        <p15:guide id="4" orient="horz" pos="3029">
          <p15:clr>
            <a:srgbClr val="9AA0A6"/>
          </p15:clr>
        </p15:guide>
        <p15:guide id="5" pos="2551">
          <p15:clr>
            <a:srgbClr val="9AA0A6"/>
          </p15:clr>
        </p15:guide>
        <p15:guide id="6" pos="2551">
          <p15:clr>
            <a:srgbClr val="9AA0A6"/>
          </p15:clr>
        </p15:guide>
        <p15:guide id="7" pos="1576">
          <p15:clr>
            <a:srgbClr val="9AA0A6"/>
          </p15:clr>
        </p15:guide>
        <p15:guide id="8" pos="4184">
          <p15:clr>
            <a:srgbClr val="9AA0A6"/>
          </p15:clr>
        </p15:guide>
        <p15:guide id="9" pos="3209">
          <p15:clr>
            <a:srgbClr val="9AA0A6"/>
          </p15:clr>
        </p15:guide>
        <p15:guide id="10" orient="horz" pos="130">
          <p15:clr>
            <a:srgbClr val="9AA0A6"/>
          </p15:clr>
        </p15:guide>
        <p15:guide id="11" pos="5323">
          <p15:clr>
            <a:srgbClr val="9AA0A6"/>
          </p15:clr>
        </p15:guide>
        <p15:guide id="12" orient="horz" pos="558">
          <p15:clr>
            <a:srgbClr val="9AA0A6"/>
          </p15:clr>
        </p15:guide>
        <p15:guide id="13" orient="horz" pos="179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613"/>
        <p:guide pos="196"/>
        <p:guide pos="426" orient="horz"/>
        <p:guide pos="3029" orient="horz"/>
        <p:guide pos="2551"/>
        <p:guide pos="2551"/>
        <p:guide pos="1576"/>
        <p:guide pos="4184"/>
        <p:guide pos="3209"/>
        <p:guide pos="130" orient="horz"/>
        <p:guide pos="5323"/>
        <p:guide pos="558" orient="horz"/>
        <p:guide pos="1793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GillSans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18" Type="http://schemas.openxmlformats.org/officeDocument/2006/relationships/font" Target="fonts/GillSan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97f0105e2a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g197f0105e2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97f0105e2a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97f0105e2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1648629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1648629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97f0105e2a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97f0105e2a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98d87c41f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98d87c41f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98d87c41f9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98d87c41f9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98d87c41f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98d87c41f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98d87c41f9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98d87c41f9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98d87c41f9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98d87c41f9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98d87c41f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98d87c41f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2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CUSTOM_6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6963575" y="480831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Clr>
                <a:srgbClr val="000000"/>
              </a:buClr>
              <a:buFont typeface="Arial"/>
              <a:buNone/>
              <a:defRPr/>
            </a:lvl1pPr>
            <a:lvl2pPr lvl="1">
              <a:buClr>
                <a:srgbClr val="000000"/>
              </a:buClr>
              <a:buFont typeface="Arial"/>
              <a:buNone/>
              <a:defRPr/>
            </a:lvl2pPr>
            <a:lvl3pPr lvl="2">
              <a:buClr>
                <a:srgbClr val="000000"/>
              </a:buClr>
              <a:buFont typeface="Arial"/>
              <a:buNone/>
              <a:defRPr/>
            </a:lvl3pPr>
            <a:lvl4pPr lvl="3">
              <a:buClr>
                <a:srgbClr val="000000"/>
              </a:buClr>
              <a:buFont typeface="Arial"/>
              <a:buNone/>
              <a:defRPr/>
            </a:lvl4pPr>
            <a:lvl5pPr lvl="4">
              <a:buClr>
                <a:srgbClr val="000000"/>
              </a:buClr>
              <a:buFont typeface="Arial"/>
              <a:buNone/>
              <a:defRPr/>
            </a:lvl5pPr>
            <a:lvl6pPr lvl="5">
              <a:buClr>
                <a:srgbClr val="000000"/>
              </a:buClr>
              <a:buFont typeface="Arial"/>
              <a:buNone/>
              <a:defRPr/>
            </a:lvl6pPr>
            <a:lvl7pPr lvl="6">
              <a:buClr>
                <a:srgbClr val="000000"/>
              </a:buClr>
              <a:buFont typeface="Arial"/>
              <a:buNone/>
              <a:defRPr/>
            </a:lvl7pPr>
            <a:lvl8pPr lvl="7">
              <a:buClr>
                <a:srgbClr val="000000"/>
              </a:buClr>
              <a:buFont typeface="Arial"/>
              <a:buNone/>
              <a:defRPr/>
            </a:lvl8pPr>
            <a:lvl9pPr lvl="8">
              <a:buClr>
                <a:srgbClr val="000000"/>
              </a:buClr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9" name="Google Shape;9;p2"/>
          <p:cNvSpPr txBox="1"/>
          <p:nvPr>
            <p:ph type="title"/>
          </p:nvPr>
        </p:nvSpPr>
        <p:spPr>
          <a:xfrm>
            <a:off x="311700" y="206975"/>
            <a:ext cx="81327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i="0" sz="21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4375" y="206972"/>
            <a:ext cx="471425" cy="47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CUSTOM_7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6963575" y="480831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Clr>
                <a:srgbClr val="000000"/>
              </a:buClr>
              <a:buFont typeface="Arial"/>
              <a:buNone/>
              <a:defRPr/>
            </a:lvl1pPr>
            <a:lvl2pPr lvl="1" rtl="0">
              <a:buClr>
                <a:srgbClr val="000000"/>
              </a:buClr>
              <a:buFont typeface="Arial"/>
              <a:buNone/>
              <a:defRPr/>
            </a:lvl2pPr>
            <a:lvl3pPr lvl="2" rtl="0">
              <a:buClr>
                <a:srgbClr val="000000"/>
              </a:buClr>
              <a:buFont typeface="Arial"/>
              <a:buNone/>
              <a:defRPr/>
            </a:lvl3pPr>
            <a:lvl4pPr lvl="3" rtl="0">
              <a:buClr>
                <a:srgbClr val="000000"/>
              </a:buClr>
              <a:buFont typeface="Arial"/>
              <a:buNone/>
              <a:defRPr/>
            </a:lvl4pPr>
            <a:lvl5pPr lvl="4" rtl="0">
              <a:buClr>
                <a:srgbClr val="000000"/>
              </a:buClr>
              <a:buFont typeface="Arial"/>
              <a:buNone/>
              <a:defRPr/>
            </a:lvl5pPr>
            <a:lvl6pPr lvl="5" rtl="0">
              <a:buClr>
                <a:srgbClr val="000000"/>
              </a:buClr>
              <a:buFont typeface="Arial"/>
              <a:buNone/>
              <a:defRPr/>
            </a:lvl6pPr>
            <a:lvl7pPr lvl="6" rtl="0">
              <a:buClr>
                <a:srgbClr val="000000"/>
              </a:buClr>
              <a:buFont typeface="Arial"/>
              <a:buNone/>
              <a:defRPr/>
            </a:lvl7pPr>
            <a:lvl8pPr lvl="7" rtl="0">
              <a:buClr>
                <a:srgbClr val="000000"/>
              </a:buClr>
              <a:buFont typeface="Arial"/>
              <a:buNone/>
              <a:defRPr/>
            </a:lvl8pPr>
            <a:lvl9pPr lvl="8" rtl="0">
              <a:buClr>
                <a:srgbClr val="000000"/>
              </a:buClr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311700" y="317000"/>
            <a:ext cx="8520600" cy="44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●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42900" lvl="1" marL="9144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○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42900" lvl="2" marL="13716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■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42900" lvl="3" marL="18288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●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42900" lvl="4" marL="22860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○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42900" lvl="5" marL="27432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■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42900" lvl="6" marL="32004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●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42900" lvl="7" marL="36576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○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42900" lvl="8" marL="41148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■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">
  <p:cSld name="CUSTOM_2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 b="793" l="0" r="0" t="0"/>
          <a:stretch/>
        </p:blipFill>
        <p:spPr>
          <a:xfrm>
            <a:off x="4034825" y="461850"/>
            <a:ext cx="4612224" cy="456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247975" y="4053325"/>
            <a:ext cx="3919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pic>
        <p:nvPicPr>
          <p:cNvPr id="14" name="Google Shape;1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976" y="888475"/>
            <a:ext cx="3122898" cy="91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/>
          <p:nvPr>
            <p:ph type="title"/>
          </p:nvPr>
        </p:nvSpPr>
        <p:spPr>
          <a:xfrm>
            <a:off x="247975" y="1858775"/>
            <a:ext cx="3919500" cy="13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Gill Sans"/>
                <a:ea typeface="Gill Sans"/>
                <a:cs typeface="Gill Sans"/>
                <a:sym typeface="Gill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Gill Sans"/>
                <a:ea typeface="Gill Sans"/>
                <a:cs typeface="Gill Sans"/>
                <a:sym typeface="Gill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Gill Sans"/>
                <a:ea typeface="Gill Sans"/>
                <a:cs typeface="Gill Sans"/>
                <a:sym typeface="Gill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Gill Sans"/>
                <a:ea typeface="Gill Sans"/>
                <a:cs typeface="Gill Sans"/>
                <a:sym typeface="Gill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Gill Sans"/>
                <a:ea typeface="Gill Sans"/>
                <a:cs typeface="Gill Sans"/>
                <a:sym typeface="Gill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Gill Sans"/>
                <a:ea typeface="Gill Sans"/>
                <a:cs typeface="Gill Sans"/>
                <a:sym typeface="Gill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Gill Sans"/>
                <a:ea typeface="Gill Sans"/>
                <a:cs typeface="Gill Sans"/>
                <a:sym typeface="Gill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</a:defRPr>
            </a:lvl1pPr>
            <a:lvl2pPr lvl="1">
              <a:buNone/>
              <a:defRPr sz="1300">
                <a:solidFill>
                  <a:srgbClr val="000000"/>
                </a:solidFill>
              </a:defRPr>
            </a:lvl2pPr>
            <a:lvl3pPr lvl="2">
              <a:buNone/>
              <a:defRPr sz="1300">
                <a:solidFill>
                  <a:srgbClr val="000000"/>
                </a:solidFill>
              </a:defRPr>
            </a:lvl3pPr>
            <a:lvl4pPr lvl="3">
              <a:buNone/>
              <a:defRPr sz="1300">
                <a:solidFill>
                  <a:srgbClr val="000000"/>
                </a:solidFill>
              </a:defRPr>
            </a:lvl4pPr>
            <a:lvl5pPr lvl="4">
              <a:buNone/>
              <a:defRPr sz="1300">
                <a:solidFill>
                  <a:srgbClr val="000000"/>
                </a:solidFill>
              </a:defRPr>
            </a:lvl5pPr>
            <a:lvl6pPr lvl="5">
              <a:buNone/>
              <a:defRPr sz="1300">
                <a:solidFill>
                  <a:srgbClr val="000000"/>
                </a:solidFill>
              </a:defRPr>
            </a:lvl6pPr>
            <a:lvl7pPr lvl="6">
              <a:buNone/>
              <a:defRPr sz="1300">
                <a:solidFill>
                  <a:srgbClr val="000000"/>
                </a:solidFill>
              </a:defRPr>
            </a:lvl7pPr>
            <a:lvl8pPr lvl="7">
              <a:buNone/>
              <a:defRPr sz="1300">
                <a:solidFill>
                  <a:srgbClr val="000000"/>
                </a:solidFill>
              </a:defRPr>
            </a:lvl8pPr>
            <a:lvl9pPr lvl="8">
              <a:buNone/>
              <a:defRPr sz="1300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ody">
  <p:cSld name="TITLE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6963575" y="480831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206975"/>
            <a:ext cx="81327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i="0" sz="21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032800"/>
            <a:ext cx="8520600" cy="37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●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42900" lvl="1" marL="9144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○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42900" lvl="2" marL="13716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■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42900" lvl="3" marL="18288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●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42900" lvl="4" marL="22860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○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42900" lvl="5" marL="27432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■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42900" lvl="6" marL="32004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●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42900" lvl="7" marL="36576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○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42900" lvl="8" marL="41148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■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4375" y="206972"/>
            <a:ext cx="471425" cy="47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6963575" y="480831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CUSTOM_7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idx="12" type="sldNum"/>
          </p:nvPr>
        </p:nvSpPr>
        <p:spPr>
          <a:xfrm>
            <a:off x="6963575" y="480831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Clr>
                <a:srgbClr val="000000"/>
              </a:buClr>
              <a:buFont typeface="Arial"/>
              <a:buNone/>
              <a:defRPr/>
            </a:lvl1pPr>
            <a:lvl2pPr lvl="1">
              <a:buClr>
                <a:srgbClr val="000000"/>
              </a:buClr>
              <a:buFont typeface="Arial"/>
              <a:buNone/>
              <a:defRPr/>
            </a:lvl2pPr>
            <a:lvl3pPr lvl="2">
              <a:buClr>
                <a:srgbClr val="000000"/>
              </a:buClr>
              <a:buFont typeface="Arial"/>
              <a:buNone/>
              <a:defRPr/>
            </a:lvl3pPr>
            <a:lvl4pPr lvl="3">
              <a:buClr>
                <a:srgbClr val="000000"/>
              </a:buClr>
              <a:buFont typeface="Arial"/>
              <a:buNone/>
              <a:defRPr/>
            </a:lvl4pPr>
            <a:lvl5pPr lvl="4">
              <a:buClr>
                <a:srgbClr val="000000"/>
              </a:buClr>
              <a:buFont typeface="Arial"/>
              <a:buNone/>
              <a:defRPr/>
            </a:lvl5pPr>
            <a:lvl6pPr lvl="5">
              <a:buClr>
                <a:srgbClr val="000000"/>
              </a:buClr>
              <a:buFont typeface="Arial"/>
              <a:buNone/>
              <a:defRPr/>
            </a:lvl6pPr>
            <a:lvl7pPr lvl="6">
              <a:buClr>
                <a:srgbClr val="000000"/>
              </a:buClr>
              <a:buFont typeface="Arial"/>
              <a:buNone/>
              <a:defRPr/>
            </a:lvl7pPr>
            <a:lvl8pPr lvl="7">
              <a:buClr>
                <a:srgbClr val="000000"/>
              </a:buClr>
              <a:buFont typeface="Arial"/>
              <a:buNone/>
              <a:defRPr/>
            </a:lvl8pPr>
            <a:lvl9pPr lvl="8">
              <a:buClr>
                <a:srgbClr val="000000"/>
              </a:buClr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311700" y="317000"/>
            <a:ext cx="8520600" cy="44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●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42900" lvl="1" marL="9144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○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42900" lvl="2" marL="13716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■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42900" lvl="3" marL="18288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●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42900" lvl="4" marL="22860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○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42900" lvl="5" marL="27432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■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42900" lvl="6" marL="32004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●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42900" lvl="7" marL="36576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○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42900" lvl="8" marL="41148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■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CUSTOM_6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idx="12" type="sldNum"/>
          </p:nvPr>
        </p:nvSpPr>
        <p:spPr>
          <a:xfrm>
            <a:off x="6963575" y="480831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Clr>
                <a:srgbClr val="000000"/>
              </a:buClr>
              <a:buFont typeface="Arial"/>
              <a:buNone/>
              <a:defRPr/>
            </a:lvl1pPr>
            <a:lvl2pPr lvl="1" rtl="0">
              <a:buClr>
                <a:srgbClr val="000000"/>
              </a:buClr>
              <a:buFont typeface="Arial"/>
              <a:buNone/>
              <a:defRPr/>
            </a:lvl2pPr>
            <a:lvl3pPr lvl="2" rtl="0">
              <a:buClr>
                <a:srgbClr val="000000"/>
              </a:buClr>
              <a:buFont typeface="Arial"/>
              <a:buNone/>
              <a:defRPr/>
            </a:lvl3pPr>
            <a:lvl4pPr lvl="3" rtl="0">
              <a:buClr>
                <a:srgbClr val="000000"/>
              </a:buClr>
              <a:buFont typeface="Arial"/>
              <a:buNone/>
              <a:defRPr/>
            </a:lvl4pPr>
            <a:lvl5pPr lvl="4" rtl="0">
              <a:buClr>
                <a:srgbClr val="000000"/>
              </a:buClr>
              <a:buFont typeface="Arial"/>
              <a:buNone/>
              <a:defRPr/>
            </a:lvl5pPr>
            <a:lvl6pPr lvl="5" rtl="0">
              <a:buClr>
                <a:srgbClr val="000000"/>
              </a:buClr>
              <a:buFont typeface="Arial"/>
              <a:buNone/>
              <a:defRPr/>
            </a:lvl6pPr>
            <a:lvl7pPr lvl="6" rtl="0">
              <a:buClr>
                <a:srgbClr val="000000"/>
              </a:buClr>
              <a:buFont typeface="Arial"/>
              <a:buNone/>
              <a:defRPr/>
            </a:lvl7pPr>
            <a:lvl8pPr lvl="7" rtl="0">
              <a:buClr>
                <a:srgbClr val="000000"/>
              </a:buClr>
              <a:buFont typeface="Arial"/>
              <a:buNone/>
              <a:defRPr/>
            </a:lvl8pPr>
            <a:lvl9pPr lvl="8" rtl="0">
              <a:buClr>
                <a:srgbClr val="000000"/>
              </a:buClr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1" name="Google Shape;31;p8"/>
          <p:cNvSpPr txBox="1"/>
          <p:nvPr>
            <p:ph type="title"/>
          </p:nvPr>
        </p:nvSpPr>
        <p:spPr>
          <a:xfrm>
            <a:off x="311700" y="206975"/>
            <a:ext cx="81327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i="0" sz="21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pic>
        <p:nvPicPr>
          <p:cNvPr id="32" name="Google Shape;3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4375" y="206972"/>
            <a:ext cx="471425" cy="47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">
  <p:cSld name="CUSTOM_2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9"/>
          <p:cNvPicPr preferRelativeResize="0"/>
          <p:nvPr/>
        </p:nvPicPr>
        <p:blipFill rotWithShape="1">
          <a:blip r:embed="rId2">
            <a:alphaModFix/>
          </a:blip>
          <a:srcRect b="793" l="0" r="0" t="0"/>
          <a:stretch/>
        </p:blipFill>
        <p:spPr>
          <a:xfrm>
            <a:off x="4034825" y="461850"/>
            <a:ext cx="4612224" cy="45687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9"/>
          <p:cNvSpPr txBox="1"/>
          <p:nvPr>
            <p:ph idx="1" type="subTitle"/>
          </p:nvPr>
        </p:nvSpPr>
        <p:spPr>
          <a:xfrm>
            <a:off x="247975" y="4053325"/>
            <a:ext cx="3919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pic>
        <p:nvPicPr>
          <p:cNvPr id="36" name="Google Shape;3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976" y="888475"/>
            <a:ext cx="3122898" cy="91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9"/>
          <p:cNvSpPr txBox="1"/>
          <p:nvPr>
            <p:ph type="title"/>
          </p:nvPr>
        </p:nvSpPr>
        <p:spPr>
          <a:xfrm>
            <a:off x="247975" y="1858775"/>
            <a:ext cx="3919500" cy="13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Gill Sans"/>
                <a:ea typeface="Gill Sans"/>
                <a:cs typeface="Gill Sans"/>
                <a:sym typeface="Gill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Gill Sans"/>
                <a:ea typeface="Gill Sans"/>
                <a:cs typeface="Gill Sans"/>
                <a:sym typeface="Gill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Gill Sans"/>
                <a:ea typeface="Gill Sans"/>
                <a:cs typeface="Gill Sans"/>
                <a:sym typeface="Gill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Gill Sans"/>
                <a:ea typeface="Gill Sans"/>
                <a:cs typeface="Gill Sans"/>
                <a:sym typeface="Gill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Gill Sans"/>
                <a:ea typeface="Gill Sans"/>
                <a:cs typeface="Gill Sans"/>
                <a:sym typeface="Gill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Gill Sans"/>
                <a:ea typeface="Gill Sans"/>
                <a:cs typeface="Gill Sans"/>
                <a:sym typeface="Gill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Gill Sans"/>
                <a:ea typeface="Gill Sans"/>
                <a:cs typeface="Gill Sans"/>
                <a:sym typeface="Gill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buNone/>
              <a:defRPr sz="1300">
                <a:solidFill>
                  <a:srgbClr val="000000"/>
                </a:solidFill>
              </a:defRPr>
            </a:lvl1pPr>
            <a:lvl2pPr lvl="1" rtl="0">
              <a:buNone/>
              <a:defRPr sz="1300">
                <a:solidFill>
                  <a:srgbClr val="000000"/>
                </a:solidFill>
              </a:defRPr>
            </a:lvl2pPr>
            <a:lvl3pPr lvl="2" rtl="0">
              <a:buNone/>
              <a:defRPr sz="1300">
                <a:solidFill>
                  <a:srgbClr val="000000"/>
                </a:solidFill>
              </a:defRPr>
            </a:lvl3pPr>
            <a:lvl4pPr lvl="3" rtl="0">
              <a:buNone/>
              <a:defRPr sz="1300">
                <a:solidFill>
                  <a:srgbClr val="000000"/>
                </a:solidFill>
              </a:defRPr>
            </a:lvl4pPr>
            <a:lvl5pPr lvl="4" rtl="0">
              <a:buNone/>
              <a:defRPr sz="1300">
                <a:solidFill>
                  <a:srgbClr val="000000"/>
                </a:solidFill>
              </a:defRPr>
            </a:lvl5pPr>
            <a:lvl6pPr lvl="5" rtl="0">
              <a:buNone/>
              <a:defRPr sz="1300">
                <a:solidFill>
                  <a:srgbClr val="000000"/>
                </a:solidFill>
              </a:defRPr>
            </a:lvl6pPr>
            <a:lvl7pPr lvl="6" rtl="0">
              <a:buNone/>
              <a:defRPr sz="1300">
                <a:solidFill>
                  <a:srgbClr val="000000"/>
                </a:solidFill>
              </a:defRPr>
            </a:lvl7pPr>
            <a:lvl8pPr lvl="7" rtl="0">
              <a:buNone/>
              <a:defRPr sz="1300">
                <a:solidFill>
                  <a:srgbClr val="000000"/>
                </a:solidFill>
              </a:defRPr>
            </a:lvl8pPr>
            <a:lvl9pPr lvl="8" rtl="0">
              <a:buNone/>
              <a:defRPr sz="1300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ody">
  <p:cSld name="TITLE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6963575" y="480831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41" name="Google Shape;41;p10"/>
          <p:cNvSpPr txBox="1"/>
          <p:nvPr>
            <p:ph type="title"/>
          </p:nvPr>
        </p:nvSpPr>
        <p:spPr>
          <a:xfrm>
            <a:off x="311700" y="206975"/>
            <a:ext cx="81327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i="0" sz="21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1032800"/>
            <a:ext cx="8520600" cy="37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●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42900" lvl="1" marL="9144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○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42900" lvl="2" marL="13716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■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42900" lvl="3" marL="18288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●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42900" lvl="4" marL="22860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○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42900" lvl="5" marL="27432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■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42900" lvl="6" marL="32004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●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42900" lvl="7" marL="36576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○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42900" lvl="8" marL="41148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■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pic>
        <p:nvPicPr>
          <p:cNvPr id="43" name="Google Shape;43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4375" y="206972"/>
            <a:ext cx="471425" cy="47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6963575" y="480831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6963575" y="480831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6963575" y="480831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olvid.io/manuals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olvid.io/faq/" TargetMode="External"/><Relationship Id="rId4" Type="http://schemas.openxmlformats.org/officeDocument/2006/relationships/hyperlink" Target="https://olvid.io/manuals" TargetMode="External"/><Relationship Id="rId5" Type="http://schemas.openxmlformats.org/officeDocument/2006/relationships/hyperlink" Target="https://olvid.io/faq/contact-olvid-support/" TargetMode="External"/><Relationship Id="rId6" Type="http://schemas.openxmlformats.org/officeDocument/2006/relationships/hyperlink" Target="mailto:feedback@olvid.io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olvid.io/faq/how-to-install-olvid/#compatible-devices" TargetMode="External"/><Relationship Id="rId4" Type="http://schemas.openxmlformats.org/officeDocument/2006/relationships/hyperlink" Target="https://olvid.io/faq/how-to-install-olvid/" TargetMode="External"/><Relationship Id="rId9" Type="http://schemas.openxmlformats.org/officeDocument/2006/relationships/image" Target="../media/image24.png"/><Relationship Id="rId5" Type="http://schemas.openxmlformats.org/officeDocument/2006/relationships/image" Target="../media/image5.png"/><Relationship Id="rId6" Type="http://schemas.openxmlformats.org/officeDocument/2006/relationships/hyperlink" Target="https://apps.apple.com/fr/app/olvid/id1414865219" TargetMode="External"/><Relationship Id="rId7" Type="http://schemas.openxmlformats.org/officeDocument/2006/relationships/image" Target="../media/image11.png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olvid.io/faq/create-your-first-olvid-profile/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olvid.io/faq/restore-a-backup/" TargetMode="External"/><Relationship Id="rId6" Type="http://schemas.openxmlformats.org/officeDocument/2006/relationships/hyperlink" Target="https://olvid.io/faq/create-your-first-olvid-profile/#there-is-no-olvid-account" TargetMode="External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olvid.io/faq/add-contacts-face-to-face/" TargetMode="External"/><Relationship Id="rId4" Type="http://schemas.openxmlformats.org/officeDocument/2006/relationships/image" Target="../media/image6.png"/><Relationship Id="rId5" Type="http://schemas.openxmlformats.org/officeDocument/2006/relationships/hyperlink" Target="http://www.youtube.com/watch?v=kkrbMhxSOKQ" TargetMode="External"/><Relationship Id="rId6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olvid.io/faq/add-contacts-remotely/" TargetMode="External"/><Relationship Id="rId4" Type="http://schemas.openxmlformats.org/officeDocument/2006/relationships/image" Target="../media/image9.png"/><Relationship Id="rId5" Type="http://schemas.openxmlformats.org/officeDocument/2006/relationships/hyperlink" Target="http://www.youtube.com/watch?v=s0xy9cw30j4" TargetMode="External"/><Relationship Id="rId6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olvid.io/faq/introduce-your-contacts-to-each-other/" TargetMode="External"/><Relationship Id="rId4" Type="http://schemas.openxmlformats.org/officeDocument/2006/relationships/image" Target="../media/image14.png"/><Relationship Id="rId5" Type="http://schemas.openxmlformats.org/officeDocument/2006/relationships/hyperlink" Target="http://www.youtube.com/watch?v=BFSwYXFo-K8" TargetMode="External"/><Relationship Id="rId6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hyperlink" Target="https://olvid.io/faq/add-contacts-from-your-company-directory/" TargetMode="External"/><Relationship Id="rId5" Type="http://schemas.openxmlformats.org/officeDocument/2006/relationships/image" Target="../media/image12.png"/><Relationship Id="rId6" Type="http://schemas.openxmlformats.org/officeDocument/2006/relationships/hyperlink" Target="http://www.youtube.com/watch?v=gI4fhXQizUo" TargetMode="External"/><Relationship Id="rId7" Type="http://schemas.openxmlformats.org/officeDocument/2006/relationships/image" Target="../media/image2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olvid.io/faq/use-olvid-desktop-on-computer/" TargetMode="External"/><Relationship Id="rId4" Type="http://schemas.openxmlformats.org/officeDocument/2006/relationships/image" Target="../media/image15.png"/><Relationship Id="rId5" Type="http://schemas.openxmlformats.org/officeDocument/2006/relationships/hyperlink" Target="https://olvid.io/faq/change-of-phone-or-computer/" TargetMode="External"/><Relationship Id="rId6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olvid.io/faq/backup-your-profiles/" TargetMode="External"/><Relationship Id="rId4" Type="http://schemas.openxmlformats.org/officeDocument/2006/relationships/hyperlink" Target="https://olvid.io/faq/use-olvid-desktop-on-computer/" TargetMode="External"/><Relationship Id="rId5" Type="http://schemas.openxmlformats.org/officeDocument/2006/relationships/hyperlink" Target="https://olvid.io/faq/backup-your-profiles/" TargetMode="External"/><Relationship Id="rId6" Type="http://schemas.openxmlformats.org/officeDocument/2006/relationships/image" Target="../media/image17.png"/><Relationship Id="rId7" Type="http://schemas.openxmlformats.org/officeDocument/2006/relationships/hyperlink" Target="http://www.youtube.com/watch?v=6rTO2EhwiQg" TargetMode="External"/><Relationship Id="rId8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idx="1" type="subTitle"/>
          </p:nvPr>
        </p:nvSpPr>
        <p:spPr>
          <a:xfrm>
            <a:off x="311700" y="3915400"/>
            <a:ext cx="4260300" cy="89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fr-FR" sz="14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rPr>
              <a:t>Would you prefer a video or detailed help?</a:t>
            </a:r>
            <a:endParaRPr sz="1400">
              <a:solidFill>
                <a:srgbClr val="21212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fr-FR" sz="14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rPr>
              <a:t>Simply scan the QR codes</a:t>
            </a:r>
            <a:endParaRPr sz="1400">
              <a:solidFill>
                <a:srgbClr val="21212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1960300"/>
            <a:ext cx="3738300" cy="19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9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rPr>
              <a:t>Getting started</a:t>
            </a:r>
            <a:endParaRPr sz="2900">
              <a:solidFill>
                <a:srgbClr val="21212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21212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3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rPr>
              <a:t>Guide for users</a:t>
            </a:r>
            <a:endParaRPr sz="2300">
              <a:solidFill>
                <a:srgbClr val="21212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3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rPr>
              <a:t>First steps and beyond</a:t>
            </a:r>
            <a:endParaRPr sz="2300">
              <a:solidFill>
                <a:srgbClr val="21212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641800" y="4845900"/>
            <a:ext cx="460200" cy="29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8991A3"/>
                </a:solidFill>
              </a:rPr>
              <a:t>‹#›</a:t>
            </a:fld>
            <a:endParaRPr sz="1200">
              <a:solidFill>
                <a:srgbClr val="8991A3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11700" y="4774200"/>
            <a:ext cx="3738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fr-FR" sz="1200">
                <a:solidFill>
                  <a:schemeClr val="hlink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3"/>
              </a:rPr>
              <a:t>April 9, 2024</a:t>
            </a:r>
            <a:endParaRPr sz="1200">
              <a:solidFill>
                <a:srgbClr val="8991A3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idx="12" type="sldNum"/>
          </p:nvPr>
        </p:nvSpPr>
        <p:spPr>
          <a:xfrm>
            <a:off x="6963575" y="480831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32" name="Google Shape;132;p22"/>
          <p:cNvSpPr txBox="1"/>
          <p:nvPr>
            <p:ph type="title"/>
          </p:nvPr>
        </p:nvSpPr>
        <p:spPr>
          <a:xfrm>
            <a:off x="311700" y="0"/>
            <a:ext cx="8598300" cy="8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Olvid Support</a:t>
            </a:r>
            <a:r>
              <a:rPr lang="fr-FR">
                <a:solidFill>
                  <a:schemeClr val="lt1"/>
                </a:solidFill>
              </a:rPr>
              <a:t>.</a:t>
            </a:r>
            <a:endParaRPr/>
          </a:p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11700" y="885900"/>
            <a:ext cx="8598300" cy="308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hlink"/>
                </a:solidFill>
                <a:uFill>
                  <a:noFill/>
                </a:uFill>
                <a:hlinkClick r:id="rId3"/>
              </a:rPr>
              <a:t>Support-FAQ</a:t>
            </a:r>
            <a:endParaRPr>
              <a:solidFill>
                <a:schemeClr val="accent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hlink"/>
                </a:solidFill>
                <a:uFill>
                  <a:noFill/>
                </a:uFill>
                <a:hlinkClick r:id="rId4"/>
              </a:rPr>
              <a:t>Manuals</a:t>
            </a:r>
            <a:endParaRPr>
              <a:solidFill>
                <a:schemeClr val="accent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hlink"/>
                </a:solidFill>
                <a:uFill>
                  <a:noFill/>
                </a:uFill>
                <a:hlinkClick r:id="rId5"/>
              </a:rPr>
              <a:t>Contact Olvid Support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For any questions afterwards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fr-FR">
                <a:solidFill>
                  <a:schemeClr val="hlink"/>
                </a:solidFill>
                <a:uFill>
                  <a:noFill/>
                </a:uFill>
                <a:hlinkClick r:id="rId6"/>
              </a:rPr>
              <a:t>feedback@olvid.io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50100" y="4808325"/>
            <a:ext cx="6471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0"/>
            <a:ext cx="8598300" cy="8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Install Olvid</a:t>
            </a:r>
            <a:r>
              <a:rPr lang="fr-FR">
                <a:solidFill>
                  <a:schemeClr val="lt1"/>
                </a:solidFill>
              </a:rPr>
              <a:t>.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4383975" y="885900"/>
            <a:ext cx="3762000" cy="39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/>
              <a:t>Download Olvid</a:t>
            </a:r>
            <a:r>
              <a:rPr lang="fr-FR"/>
              <a:t> from your device's store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OR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/>
              <a:t>Scan</a:t>
            </a:r>
            <a:r>
              <a:rPr lang="fr-FR"/>
              <a:t> this QR code with your camera to find Olvid in your device's store.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50">
                <a:solidFill>
                  <a:schemeClr val="folHlink"/>
                </a:solidFill>
                <a:highlight>
                  <a:srgbClr val="FFFFFF"/>
                </a:highlight>
              </a:rPr>
              <a:t>Olvid works without a phone number, and is available free of charge with all </a:t>
            </a:r>
            <a:r>
              <a:rPr lang="fr-FR" sz="14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compatible devices</a:t>
            </a:r>
            <a:r>
              <a:rPr lang="fr-FR" sz="1450">
                <a:solidFill>
                  <a:schemeClr val="folHlink"/>
                </a:solidFill>
                <a:highlight>
                  <a:srgbClr val="FFFFFF"/>
                </a:highlight>
              </a:rPr>
              <a:t>.</a:t>
            </a:r>
            <a:endParaRPr/>
          </a:p>
        </p:txBody>
      </p:sp>
      <p:pic>
        <p:nvPicPr>
          <p:cNvPr id="64" name="Google Shape;64;p1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50099" y="885912"/>
            <a:ext cx="459975" cy="91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8624" y="1085600"/>
            <a:ext cx="1642002" cy="52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5200" y="1805855"/>
            <a:ext cx="3072950" cy="3072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02648" y="1084887"/>
            <a:ext cx="1750236" cy="5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6963575" y="480831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0"/>
            <a:ext cx="8598300" cy="8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Create your Olvid profile</a:t>
            </a:r>
            <a:r>
              <a:rPr lang="fr-FR">
                <a:solidFill>
                  <a:schemeClr val="lt1"/>
                </a:solidFill>
              </a:rPr>
              <a:t>.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74" name="Google Shape;74;p1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50100" y="885900"/>
            <a:ext cx="459900" cy="9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5094000" y="885900"/>
            <a:ext cx="3356100" cy="39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folHlink"/>
                </a:solidFill>
                <a:highlight>
                  <a:srgbClr val="FFFFFF"/>
                </a:highlight>
              </a:rPr>
              <a:t>Create your first Olvid profile if you've never used Olvid before.</a:t>
            </a:r>
            <a:endParaRPr sz="1400">
              <a:solidFill>
                <a:schemeClr val="folHlink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folHlink"/>
                </a:solidFill>
                <a:highlight>
                  <a:srgbClr val="FFFFFF"/>
                </a:highlight>
              </a:rPr>
              <a:t>Otherwise, </a:t>
            </a:r>
            <a:r>
              <a:rPr lang="fr-FR" sz="14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5"/>
              </a:rPr>
              <a:t>restore a backup of your Olvid profiles</a:t>
            </a:r>
            <a:r>
              <a:rPr lang="fr-FR" sz="1400">
                <a:solidFill>
                  <a:schemeClr val="folHlink"/>
                </a:solidFill>
                <a:highlight>
                  <a:srgbClr val="FFFFFF"/>
                </a:highlight>
              </a:rPr>
              <a:t>.</a:t>
            </a:r>
            <a:endParaRPr sz="1400">
              <a:solidFill>
                <a:schemeClr val="folHlink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fr-FR" sz="1400">
                <a:solidFill>
                  <a:schemeClr val="folHlink"/>
                </a:solidFill>
                <a:highlight>
                  <a:srgbClr val="FFFFFF"/>
                </a:highlight>
              </a:rPr>
              <a:t>Any information you enter into Olvid remains exclusively on your devices and those of your contacts. </a:t>
            </a:r>
            <a:r>
              <a:rPr lang="fr-FR" sz="14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6"/>
              </a:rPr>
              <a:t>You never create an account with Olvid</a:t>
            </a:r>
            <a:r>
              <a:rPr lang="fr-FR" sz="1400">
                <a:solidFill>
                  <a:schemeClr val="folHlink"/>
                </a:solidFill>
                <a:highlight>
                  <a:srgbClr val="FFFFFF"/>
                </a:highlight>
              </a:rPr>
              <a:t>.</a:t>
            </a:r>
            <a:endParaRPr sz="1400">
              <a:solidFill>
                <a:srgbClr val="2F65F5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fr-FR" sz="1400">
                <a:solidFill>
                  <a:schemeClr val="folHlink"/>
                </a:solidFill>
                <a:highlight>
                  <a:srgbClr val="FFFFFF"/>
                </a:highlight>
              </a:rPr>
              <a:t>You can always update it later.</a:t>
            </a:r>
            <a:endParaRPr sz="1400">
              <a:solidFill>
                <a:schemeClr val="folHlink"/>
              </a:solidFill>
              <a:highlight>
                <a:srgbClr val="FFFFFF"/>
              </a:highlight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700" y="885900"/>
            <a:ext cx="1953238" cy="395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93563" y="885900"/>
            <a:ext cx="1953238" cy="395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6963575" y="480831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83" name="Google Shape;83;p1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50100" y="885900"/>
            <a:ext cx="460800" cy="1374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re is how to add a contact on Olvid when you're face-to-face.&#10;Here is an article that will help you learn more about this topic:&#10;Add a contact face-to-face: https://olvid.io/faq/add-a-contact-face-to-face/&#10;&#10;Additional resources:&#10;&#10;Help, FAQ:&#10;https://olvid.io/faq/en/&#10;&#10;Subscribe to our channel:&#10;https://www.youtube.com/channel/UCO8UuhbgCyVSTRi4QEschqA&#10;&#10;Contact Olvid Support:&#10;https://olvid.io/faq/contact-olvid-support/&#10;&#10;Olvid support by email:&#10;feedback@olvid.io&#10;&#10;Regarder cette vidéo en français :&#10;https://youtu.be/HW7cCWykqiY" id="84" name="Google Shape;84;p16" title="Adding a contact when you are face-to-face - Olvid Support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7200" y="411750"/>
            <a:ext cx="7689600" cy="43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6963575" y="480831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90" name="Google Shape;90;p1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50100" y="885900"/>
            <a:ext cx="460800" cy="138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re's how to add a contact in Olvid remotely.&#10;Here is an article that will help you learn more about this topic:&#10;Add a contact remotely: https://olvid.io/faq/add-a-contact-remotely/&#10;&#10;Additional resources:&#10;&#10;Help, FAQ:&#10;https://olvid.io/faq/en/&#10;&#10;Subscribe to our channel:&#10;https://www.youtube.com/channel/UCO8UuhbgCyVSTRi4QEschqA&#10;&#10;Contact Olvid Support:&#10;https://olvid.io/faq/contact-olvid-support/&#10;&#10;Olvid support by email:&#10;feedback@olvid.io&#10;&#10;Regarder cette vidéo en français :&#10;https://youtu.be/jsXfPo_l0zQ" id="91" name="Google Shape;91;p17" title="Adding a contact remotely - Olvid Support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7200" y="411750"/>
            <a:ext cx="7689600" cy="43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idx="12" type="sldNum"/>
          </p:nvPr>
        </p:nvSpPr>
        <p:spPr>
          <a:xfrm>
            <a:off x="6963575" y="480831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97" name="Google Shape;97;p1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50112" y="885900"/>
            <a:ext cx="460800" cy="138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oici comment présenter vos contacts les uns aux autres.&#10;Voici un article qui vous permettra d’en savoir plus sur ce sujet :&#10;Présenter un contact à d'autres : https://olvid.io/faq/presenter-un-contact-a-un-autre/&#10;&#10;Ressources supplémentaires :&#10;&#10;Aide et FAQ :&#10;https://olvid.io/faq/fr/&#10;&#10;Abonnez-vous à notre chaîne YouTube :&#10;https://www.youtube.com/channel/UC6aLiDb04Rfh4MoqDpJoLeg?sub_confirmation=1&#10;&#10;Contacter l’assistance Olvid :&#10;https://olvid.io/faq/contacter-assistance-olvid/&#10;&#10;Assistance Olvid par email :&#10;feedback@olvid.io&#10;&#10;Watch this video in English :&#10;coming soon" id="98" name="Google Shape;98;p18" title="Présenter vos contacts les uns aux autres - Assistance Olvid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8475" y="411750"/>
            <a:ext cx="7687059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>
            <p:ph type="title"/>
          </p:nvPr>
        </p:nvSpPr>
        <p:spPr>
          <a:xfrm>
            <a:off x="1081700" y="506350"/>
            <a:ext cx="7333800" cy="53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500"/>
              <a:t>Introduce your contacts to each other</a:t>
            </a:r>
            <a:r>
              <a:rPr lang="fr-FR">
                <a:solidFill>
                  <a:schemeClr val="lt1"/>
                </a:solidFill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idx="12" type="sldNum"/>
          </p:nvPr>
        </p:nvSpPr>
        <p:spPr>
          <a:xfrm>
            <a:off x="6963575" y="480831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6135100" y="273125"/>
            <a:ext cx="2315100" cy="47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0675" lvl="0" marL="457200" rtl="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folHlink"/>
              </a:buClr>
              <a:buSzPts val="1450"/>
              <a:buAutoNum type="arabicPeriod"/>
            </a:pPr>
            <a:r>
              <a:rPr lang="fr-FR" sz="1450">
                <a:solidFill>
                  <a:schemeClr val="folHlink"/>
                </a:solidFill>
                <a:highlight>
                  <a:srgbClr val="FFFFFF"/>
                </a:highlight>
              </a:rPr>
              <a:t>Tap</a:t>
            </a:r>
            <a:endParaRPr sz="1450">
              <a:solidFill>
                <a:schemeClr val="folHlink"/>
              </a:solidFill>
              <a:highlight>
                <a:srgbClr val="FFFFFF"/>
              </a:highlight>
            </a:endParaRPr>
          </a:p>
          <a:p>
            <a:pPr indent="-3206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50"/>
              <a:buAutoNum type="arabicPeriod"/>
            </a:pPr>
            <a:r>
              <a:rPr lang="fr-FR" sz="1450">
                <a:solidFill>
                  <a:schemeClr val="folHlink"/>
                </a:solidFill>
                <a:highlight>
                  <a:srgbClr val="FFFFFF"/>
                </a:highlight>
              </a:rPr>
              <a:t>Tap </a:t>
            </a:r>
            <a:r>
              <a:rPr b="1" lang="fr-FR" sz="1450">
                <a:solidFill>
                  <a:schemeClr val="folHlink"/>
                </a:solidFill>
                <a:highlight>
                  <a:srgbClr val="FFFFFF"/>
                </a:highlight>
              </a:rPr>
              <a:t>Directory</a:t>
            </a:r>
            <a:r>
              <a:rPr lang="fr-FR" sz="1450">
                <a:solidFill>
                  <a:schemeClr val="folHlink"/>
                </a:solidFill>
                <a:highlight>
                  <a:srgbClr val="FFFFFF"/>
                </a:highlight>
              </a:rPr>
              <a:t>.</a:t>
            </a:r>
            <a:endParaRPr sz="1450">
              <a:solidFill>
                <a:schemeClr val="folHlink"/>
              </a:solidFill>
              <a:highlight>
                <a:srgbClr val="FFFFFF"/>
              </a:highlight>
            </a:endParaRPr>
          </a:p>
          <a:p>
            <a:pPr indent="-3206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50"/>
              <a:buAutoNum type="arabicPeriod"/>
            </a:pPr>
            <a:r>
              <a:rPr lang="fr-FR" sz="1450">
                <a:solidFill>
                  <a:schemeClr val="folHlink"/>
                </a:solidFill>
                <a:highlight>
                  <a:srgbClr val="FFFFFF"/>
                </a:highlight>
              </a:rPr>
              <a:t>Tap the </a:t>
            </a:r>
            <a:r>
              <a:rPr b="1" lang="fr-FR" sz="1450">
                <a:solidFill>
                  <a:schemeClr val="folHlink"/>
                </a:solidFill>
                <a:highlight>
                  <a:srgbClr val="FFFFFF"/>
                </a:highlight>
              </a:rPr>
              <a:t>search box</a:t>
            </a:r>
            <a:r>
              <a:rPr lang="fr-FR" sz="1450">
                <a:solidFill>
                  <a:schemeClr val="folHlink"/>
                </a:solidFill>
                <a:highlight>
                  <a:srgbClr val="FFFFFF"/>
                </a:highlight>
              </a:rPr>
              <a:t>. The contacts appear.</a:t>
            </a:r>
            <a:endParaRPr sz="1450">
              <a:solidFill>
                <a:schemeClr val="folHlink"/>
              </a:solidFill>
              <a:highlight>
                <a:srgbClr val="FFFFFF"/>
              </a:highlight>
            </a:endParaRPr>
          </a:p>
          <a:p>
            <a:pPr indent="-3206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50"/>
              <a:buAutoNum type="arabicPeriod"/>
            </a:pPr>
            <a:r>
              <a:rPr lang="fr-FR" sz="1450">
                <a:solidFill>
                  <a:schemeClr val="folHlink"/>
                </a:solidFill>
                <a:highlight>
                  <a:srgbClr val="FFFFFF"/>
                </a:highlight>
              </a:rPr>
              <a:t>Tap the name of the contact you want to add.</a:t>
            </a:r>
            <a:endParaRPr sz="1450">
              <a:solidFill>
                <a:schemeClr val="folHlink"/>
              </a:solidFill>
              <a:highlight>
                <a:srgbClr val="FFFFFF"/>
              </a:highlight>
            </a:endParaRPr>
          </a:p>
          <a:p>
            <a:pPr indent="-3206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50"/>
              <a:buAutoNum type="arabicPeriod"/>
            </a:pPr>
            <a:r>
              <a:rPr lang="fr-FR" sz="1450">
                <a:solidFill>
                  <a:schemeClr val="folHlink"/>
                </a:solidFill>
                <a:highlight>
                  <a:srgbClr val="FFFFFF"/>
                </a:highlight>
              </a:rPr>
              <a:t>Confirm by Tapping </a:t>
            </a:r>
            <a:r>
              <a:rPr b="1" lang="fr-FR" sz="1450">
                <a:solidFill>
                  <a:schemeClr val="folHlink"/>
                </a:solidFill>
                <a:highlight>
                  <a:srgbClr val="FFFFFF"/>
                </a:highlight>
              </a:rPr>
              <a:t>Add to contacts</a:t>
            </a:r>
            <a:r>
              <a:rPr lang="fr-FR" sz="1450">
                <a:solidFill>
                  <a:schemeClr val="folHlink"/>
                </a:solidFill>
                <a:highlight>
                  <a:srgbClr val="FFFFFF"/>
                </a:highlight>
              </a:rPr>
              <a:t>.</a:t>
            </a:r>
            <a:br>
              <a:rPr lang="fr-FR" sz="1450">
                <a:solidFill>
                  <a:schemeClr val="folHlink"/>
                </a:solidFill>
                <a:highlight>
                  <a:srgbClr val="FFFFFF"/>
                </a:highlight>
              </a:rPr>
            </a:br>
            <a:r>
              <a:rPr lang="fr-FR" sz="1450">
                <a:solidFill>
                  <a:schemeClr val="folHlink"/>
                </a:solidFill>
                <a:highlight>
                  <a:srgbClr val="FFFFFF"/>
                </a:highlight>
              </a:rPr>
              <a:t>A secure channel is created.</a:t>
            </a:r>
            <a:endParaRPr sz="1450">
              <a:solidFill>
                <a:schemeClr val="folHlink"/>
              </a:solidFill>
              <a:highlight>
                <a:srgbClr val="FFFFFF"/>
              </a:highlight>
            </a:endParaRPr>
          </a:p>
          <a:p>
            <a:pPr indent="-3206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50"/>
              <a:buAutoNum type="arabicPeriod"/>
            </a:pPr>
            <a:r>
              <a:rPr lang="fr-FR" sz="1450">
                <a:solidFill>
                  <a:schemeClr val="folHlink"/>
                </a:solidFill>
                <a:highlight>
                  <a:srgbClr val="FFFFFF"/>
                </a:highlight>
              </a:rPr>
              <a:t>Tap </a:t>
            </a:r>
            <a:r>
              <a:rPr b="1" lang="fr-FR" sz="1450">
                <a:solidFill>
                  <a:schemeClr val="folHlink"/>
                </a:solidFill>
                <a:highlight>
                  <a:srgbClr val="FFFFFF"/>
                </a:highlight>
              </a:rPr>
              <a:t>Chat</a:t>
            </a:r>
            <a:r>
              <a:rPr lang="fr-FR" sz="1450">
                <a:solidFill>
                  <a:schemeClr val="folHlink"/>
                </a:solidFill>
                <a:highlight>
                  <a:srgbClr val="FFFFFF"/>
                </a:highlight>
              </a:rPr>
              <a:t>.</a:t>
            </a:r>
            <a:endParaRPr sz="1400">
              <a:solidFill>
                <a:schemeClr val="folHlink"/>
              </a:solidFill>
              <a:highlight>
                <a:srgbClr val="FFFFFF"/>
              </a:highlight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 rotWithShape="1">
          <a:blip r:embed="rId3">
            <a:alphaModFix/>
          </a:blip>
          <a:srcRect b="0" l="31899" r="36613" t="0"/>
          <a:stretch/>
        </p:blipFill>
        <p:spPr>
          <a:xfrm>
            <a:off x="7039763" y="519751"/>
            <a:ext cx="278625" cy="31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50100" y="885900"/>
            <a:ext cx="459900" cy="1379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re's how backup to add a contact from your company's directory.&#10;Here is an article that will help you learn more about this topic:&#10;Add a contact from your company’s directory: https://www.olvid.io/faq/add-a-contact-from-your-company-directory/&#10;&#10;Additional resources:&#10;&#10;Help, FAQ:&#10;https://olvid.io/faq/en/&#10;&#10;Subscribe to our channel:&#10;https://www.youtube.com/channel/UCO8UuhbgCyVSTRi4QEschqA&#10;&#10;Contact Olvid Support:&#10;https://olvid.io/faq/contact-olvid-support/&#10;&#10;Olvid support by email:&#10;feedback@olvid.io&#10;&#10;Regarder cette vidéo en français :&#10;https://youtu.be/dWre3loMLX0" id="108" name="Google Shape;108;p19" title="Adding a contact from your company’s directory - Olvid Support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6425" y="273125"/>
            <a:ext cx="6120000" cy="342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idx="12" type="sldNum"/>
          </p:nvPr>
        </p:nvSpPr>
        <p:spPr>
          <a:xfrm>
            <a:off x="6963575" y="480831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14" name="Google Shape;114;p20"/>
          <p:cNvSpPr txBox="1"/>
          <p:nvPr>
            <p:ph type="title"/>
          </p:nvPr>
        </p:nvSpPr>
        <p:spPr>
          <a:xfrm>
            <a:off x="311700" y="0"/>
            <a:ext cx="8598300" cy="8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Olvid Desktop</a:t>
            </a:r>
            <a:r>
              <a:rPr lang="fr-FR">
                <a:solidFill>
                  <a:schemeClr val="lt1"/>
                </a:solidFill>
              </a:rPr>
              <a:t>. </a:t>
            </a:r>
            <a:r>
              <a:rPr lang="fr-FR"/>
              <a:t>Using Olvid with a computer</a:t>
            </a:r>
            <a:r>
              <a:rPr lang="fr-FR">
                <a:solidFill>
                  <a:schemeClr val="lt1"/>
                </a:solidFill>
              </a:rPr>
              <a:t>.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115" name="Google Shape;115;p2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50100" y="885900"/>
            <a:ext cx="459900" cy="9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5480325" y="885800"/>
            <a:ext cx="2970000" cy="39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fr-FR" sz="1400">
                <a:solidFill>
                  <a:schemeClr val="folHlink"/>
                </a:solidFill>
                <a:highlight>
                  <a:srgbClr val="FFFFFF"/>
                </a:highlight>
              </a:rPr>
              <a:t>You can use your Olvid profiles on several devices simultaneously: mobiles, tablets, Windows, macOS and Linux computers...</a:t>
            </a:r>
            <a:endParaRPr sz="1400">
              <a:solidFill>
                <a:schemeClr val="folHlink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fr-FR" sz="1400">
                <a:solidFill>
                  <a:schemeClr val="folHlink"/>
                </a:solidFill>
                <a:highlight>
                  <a:srgbClr val="FFFFFF"/>
                </a:highlight>
              </a:rPr>
              <a:t>This makes it much easier to re-import them to your other  devices,</a:t>
            </a:r>
            <a:r>
              <a:rPr lang="fr-FR" sz="1400">
                <a:solidFill>
                  <a:schemeClr val="folHlink"/>
                </a:solidFill>
                <a:highlight>
                  <a:srgbClr val="FFFFFF"/>
                </a:highlight>
              </a:rPr>
              <a:t> </a:t>
            </a:r>
            <a:r>
              <a:rPr lang="fr-FR" sz="14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5"/>
              </a:rPr>
              <a:t>in case you change of phone or computer.</a:t>
            </a:r>
            <a:endParaRPr sz="1400">
              <a:solidFill>
                <a:schemeClr val="folHlink"/>
              </a:solidFill>
              <a:highlight>
                <a:srgbClr val="FFFFFF"/>
              </a:highlight>
            </a:endParaRPr>
          </a:p>
        </p:txBody>
      </p:sp>
      <p:pic>
        <p:nvPicPr>
          <p:cNvPr id="117" name="Google Shape;117;p20"/>
          <p:cNvPicPr preferRelativeResize="0"/>
          <p:nvPr/>
        </p:nvPicPr>
        <p:blipFill rotWithShape="1">
          <a:blip r:embed="rId6">
            <a:alphaModFix/>
          </a:blip>
          <a:srcRect b="278" l="0" r="0" t="278"/>
          <a:stretch/>
        </p:blipFill>
        <p:spPr>
          <a:xfrm>
            <a:off x="152400" y="809700"/>
            <a:ext cx="5236578" cy="3252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6963575" y="480831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23" name="Google Shape;123;p21"/>
          <p:cNvSpPr txBox="1"/>
          <p:nvPr>
            <p:ph type="title"/>
          </p:nvPr>
        </p:nvSpPr>
        <p:spPr>
          <a:xfrm>
            <a:off x="234000" y="0"/>
            <a:ext cx="8676000" cy="8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Backup your profiles now</a:t>
            </a:r>
            <a:r>
              <a:rPr lang="fr-FR">
                <a:solidFill>
                  <a:schemeClr val="lt1"/>
                </a:solidFill>
              </a:rPr>
              <a:t>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5541375" y="885800"/>
            <a:ext cx="2908800" cy="39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79999" marR="1877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fr-FR" sz="1400"/>
              <a:t>In anticipation of a change or loss of device, </a:t>
            </a:r>
            <a:r>
              <a:rPr b="1" lang="fr-FR" sz="1400"/>
              <a:t>only</a:t>
            </a:r>
            <a:r>
              <a:rPr lang="fr-FR" sz="1400"/>
              <a:t> a backup of your Olvid profiles with your original device will allow you to restore them on your next device.</a:t>
            </a:r>
            <a:endParaRPr sz="1400"/>
          </a:p>
          <a:p>
            <a:pPr indent="0" lvl="0" marL="179999" marR="18773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fr-FR" sz="1400"/>
              <a:t>Then </a:t>
            </a:r>
            <a:r>
              <a:rPr lang="fr-FR" sz="14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backup your profile</a:t>
            </a:r>
            <a:r>
              <a:rPr lang="fr-FR" sz="1400"/>
              <a:t> now!</a:t>
            </a:r>
            <a:endParaRPr sz="1400"/>
          </a:p>
          <a:p>
            <a:pPr indent="0" lvl="0" marL="179999" marR="18773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fr-FR" sz="1400">
                <a:solidFill>
                  <a:schemeClr val="folHlink"/>
                </a:solidFill>
                <a:highlight>
                  <a:srgbClr val="FFFFFF"/>
                </a:highlight>
              </a:rPr>
              <a:t>Or also </a:t>
            </a:r>
            <a:r>
              <a:rPr lang="fr-FR" sz="14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4"/>
              </a:rPr>
              <a:t>use Olvid on macOS, Windows or Linux</a:t>
            </a:r>
            <a:r>
              <a:rPr lang="fr-FR" sz="1400">
                <a:solidFill>
                  <a:schemeClr val="folHlink"/>
                </a:solidFill>
                <a:highlight>
                  <a:srgbClr val="FFFFFF"/>
                </a:highlight>
              </a:rPr>
              <a:t>.</a:t>
            </a:r>
            <a:endParaRPr sz="1400"/>
          </a:p>
        </p:txBody>
      </p:sp>
      <p:pic>
        <p:nvPicPr>
          <p:cNvPr id="125" name="Google Shape;125;p21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50025" y="885900"/>
            <a:ext cx="459975" cy="1379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re's how backup to your profile.&#10;Here is an article that will help you learn more about this topic:&#10;Backup your ID and contacts: https://olvid.io/faq/about-backup/&#10;&#10;Additional resources:&#10;&#10;Help, FAQ:&#10;https://olvid.io/faq/en/&#10;&#10;Subscribe to our channel:&#10;https://www.youtube.com/channel/UCO8UuhbgCyVSTRi4QEschqA&#10;&#10;Contact Olvid Support:&#10;https://olvid.io/faq/contact-olvid-support/&#10;&#10;Olvid support by email:&#10;feedback@olvid.io&#10;&#10;Regarder cette vidéo en français :&#10;https://youtu.be/Gu6TB9pRpUQ" id="126" name="Google Shape;126;p21" title="Backup your profile - Olvid Support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4000" y="885900"/>
            <a:ext cx="5552150" cy="310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lvid">
  <a:themeElements>
    <a:clrScheme name="Olvid">
      <a:dk1>
        <a:srgbClr val="97235C"/>
      </a:dk1>
      <a:lt1>
        <a:srgbClr val="FEC644"/>
      </a:lt1>
      <a:dk2>
        <a:srgbClr val="0A284C"/>
      </a:dk2>
      <a:lt2>
        <a:srgbClr val="CC0000"/>
      </a:lt2>
      <a:accent1>
        <a:srgbClr val="4E6978"/>
      </a:accent1>
      <a:accent2>
        <a:srgbClr val="FD8508"/>
      </a:accent2>
      <a:accent3>
        <a:srgbClr val="40A33F"/>
      </a:accent3>
      <a:accent4>
        <a:srgbClr val="EE2B29"/>
      </a:accent4>
      <a:accent5>
        <a:srgbClr val="5B25BB"/>
      </a:accent5>
      <a:accent6>
        <a:srgbClr val="1E80F0"/>
      </a:accent6>
      <a:hlink>
        <a:srgbClr val="1E80F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lvid">
  <a:themeElements>
    <a:clrScheme name="Olvid">
      <a:dk1>
        <a:srgbClr val="97235C"/>
      </a:dk1>
      <a:lt1>
        <a:srgbClr val="FEC644"/>
      </a:lt1>
      <a:dk2>
        <a:srgbClr val="0A284C"/>
      </a:dk2>
      <a:lt2>
        <a:srgbClr val="CC0000"/>
      </a:lt2>
      <a:accent1>
        <a:srgbClr val="4E6978"/>
      </a:accent1>
      <a:accent2>
        <a:srgbClr val="FD8508"/>
      </a:accent2>
      <a:accent3>
        <a:srgbClr val="40A33F"/>
      </a:accent3>
      <a:accent4>
        <a:srgbClr val="EE2B29"/>
      </a:accent4>
      <a:accent5>
        <a:srgbClr val="5B25BB"/>
      </a:accent5>
      <a:accent6>
        <a:srgbClr val="1E80F0"/>
      </a:accent6>
      <a:hlink>
        <a:srgbClr val="4A86E8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